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2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71" r:id="rId12"/>
    <p:sldId id="266" r:id="rId13"/>
    <p:sldId id="267" r:id="rId14"/>
    <p:sldId id="268" r:id="rId15"/>
    <p:sldId id="269" r:id="rId16"/>
    <p:sldId id="270" r:id="rId17"/>
    <p:sldId id="272" r:id="rId1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8" d="100"/>
          <a:sy n="68" d="100"/>
        </p:scale>
        <p:origin x="1446" y="6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C573946-8466-452F-AB07-561C80F1263A}" type="doc">
      <dgm:prSet loTypeId="urn:microsoft.com/office/officeart/2005/8/layout/radial4" loCatId="relationship" qsTypeId="urn:microsoft.com/office/officeart/2005/8/quickstyle/3d7" qsCatId="3D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358B942C-33EF-467B-9397-80CFD6B91311}">
      <dgm:prSet phldrT="[Text]"/>
      <dgm:spPr/>
      <dgm:t>
        <a:bodyPr/>
        <a:lstStyle/>
        <a:p>
          <a:r>
            <a:rPr lang="en-US" u="sng" dirty="0" err="1">
              <a:latin typeface="Times New Roman" pitchFamily="18" charset="0"/>
              <a:cs typeface="Times New Roman" pitchFamily="18" charset="0"/>
            </a:rPr>
            <a:t>bột</a:t>
          </a:r>
          <a:r>
            <a:rPr lang="en-US" u="sng" dirty="0">
              <a:latin typeface="Times New Roman" pitchFamily="18" charset="0"/>
              <a:cs typeface="Times New Roman" pitchFamily="18" charset="0"/>
            </a:rPr>
            <a:t> </a:t>
          </a:r>
          <a:r>
            <a:rPr lang="en-US" u="sng" dirty="0" err="1">
              <a:latin typeface="Times New Roman" pitchFamily="18" charset="0"/>
              <a:cs typeface="Times New Roman" pitchFamily="18" charset="0"/>
            </a:rPr>
            <a:t>trứng</a:t>
          </a:r>
          <a:r>
            <a:rPr lang="en-US" u="sng" dirty="0">
              <a:latin typeface="Times New Roman" pitchFamily="18" charset="0"/>
              <a:cs typeface="Times New Roman" pitchFamily="18" charset="0"/>
            </a:rPr>
            <a:t> ra </a:t>
          </a:r>
          <a:r>
            <a:rPr lang="en-US" u="sng" dirty="0" err="1">
              <a:latin typeface="Times New Roman" pitchFamily="18" charset="0"/>
              <a:cs typeface="Times New Roman" pitchFamily="18" charset="0"/>
            </a:rPr>
            <a:t>đời</a:t>
          </a:r>
          <a:endParaRPr lang="en-US" dirty="0"/>
        </a:p>
      </dgm:t>
    </dgm:pt>
    <dgm:pt modelId="{45F1C691-5651-4C2C-979C-218E25DCFAEE}" type="parTrans" cxnId="{14A57652-F934-46F0-8C97-45A2D08927E0}">
      <dgm:prSet/>
      <dgm:spPr/>
      <dgm:t>
        <a:bodyPr/>
        <a:lstStyle/>
        <a:p>
          <a:endParaRPr lang="en-US"/>
        </a:p>
      </dgm:t>
    </dgm:pt>
    <dgm:pt modelId="{56DF356F-AA4B-4943-B4C8-604DDA96053F}" type="sibTrans" cxnId="{14A57652-F934-46F0-8C97-45A2D08927E0}">
      <dgm:prSet/>
      <dgm:spPr/>
      <dgm:t>
        <a:bodyPr/>
        <a:lstStyle/>
        <a:p>
          <a:endParaRPr lang="en-US"/>
        </a:p>
      </dgm:t>
    </dgm:pt>
    <dgm:pt modelId="{A27B2A85-91AA-4C2F-803A-4BFA30D2D130}">
      <dgm:prSet phldrT="[Text]"/>
      <dgm:spPr/>
      <dgm:t>
        <a:bodyPr/>
        <a:lstStyle/>
        <a:p>
          <a:r>
            <a:rPr lang="en-US" u="sng" dirty="0" err="1">
              <a:latin typeface="Times New Roman" pitchFamily="18" charset="0"/>
              <a:cs typeface="Times New Roman" pitchFamily="18" charset="0"/>
            </a:rPr>
            <a:t>đập</a:t>
          </a:r>
          <a:r>
            <a:rPr lang="en-US" u="sng" dirty="0">
              <a:latin typeface="Times New Roman" pitchFamily="18" charset="0"/>
              <a:cs typeface="Times New Roman" pitchFamily="18" charset="0"/>
            </a:rPr>
            <a:t> </a:t>
          </a:r>
          <a:r>
            <a:rPr lang="en-US" u="sng" dirty="0" err="1">
              <a:latin typeface="Times New Roman" pitchFamily="18" charset="0"/>
              <a:cs typeface="Times New Roman" pitchFamily="18" charset="0"/>
            </a:rPr>
            <a:t>trứng</a:t>
          </a:r>
          <a:r>
            <a:rPr lang="en-US" u="sng" dirty="0">
              <a:latin typeface="Times New Roman" pitchFamily="18" charset="0"/>
              <a:cs typeface="Times New Roman" pitchFamily="18" charset="0"/>
            </a:rPr>
            <a:t> </a:t>
          </a:r>
          <a:r>
            <a:rPr lang="en-US" u="sng" dirty="0" err="1">
              <a:latin typeface="Times New Roman" pitchFamily="18" charset="0"/>
              <a:cs typeface="Times New Roman" pitchFamily="18" charset="0"/>
            </a:rPr>
            <a:t>bằng</a:t>
          </a:r>
          <a:r>
            <a:rPr lang="en-US" u="sng" dirty="0">
              <a:latin typeface="Times New Roman" pitchFamily="18" charset="0"/>
              <a:cs typeface="Times New Roman" pitchFamily="18" charset="0"/>
            </a:rPr>
            <a:t> </a:t>
          </a:r>
          <a:r>
            <a:rPr lang="en-US" u="sng" dirty="0" err="1">
              <a:latin typeface="Times New Roman" pitchFamily="18" charset="0"/>
              <a:cs typeface="Times New Roman" pitchFamily="18" charset="0"/>
            </a:rPr>
            <a:t>tay</a:t>
          </a:r>
          <a:r>
            <a:rPr lang="en-US" u="sng" dirty="0">
              <a:latin typeface="Times New Roman" pitchFamily="18" charset="0"/>
              <a:cs typeface="Times New Roman" pitchFamily="18" charset="0"/>
            </a:rPr>
            <a:t> </a:t>
          </a:r>
          <a:endParaRPr lang="en-US" dirty="0"/>
        </a:p>
      </dgm:t>
    </dgm:pt>
    <dgm:pt modelId="{68F6ADCC-4BD0-48AF-8BA6-45F3C748606A}" type="parTrans" cxnId="{F8BED145-4095-4558-AA41-DFA6C586A0F3}">
      <dgm:prSet/>
      <dgm:spPr/>
      <dgm:t>
        <a:bodyPr/>
        <a:lstStyle/>
        <a:p>
          <a:endParaRPr lang="en-US"/>
        </a:p>
      </dgm:t>
    </dgm:pt>
    <dgm:pt modelId="{81550669-123F-47B6-9D72-2452E28F36CD}" type="sibTrans" cxnId="{F8BED145-4095-4558-AA41-DFA6C586A0F3}">
      <dgm:prSet/>
      <dgm:spPr/>
      <dgm:t>
        <a:bodyPr/>
        <a:lstStyle/>
        <a:p>
          <a:endParaRPr lang="en-US"/>
        </a:p>
      </dgm:t>
    </dgm:pt>
    <dgm:pt modelId="{34AF6675-A3D4-4C80-B119-82ECEB0FE06D}">
      <dgm:prSet phldrT="[Text]"/>
      <dgm:spPr/>
      <dgm:t>
        <a:bodyPr/>
        <a:lstStyle/>
        <a:p>
          <a:r>
            <a:rPr lang="en-US" u="sng" dirty="0" err="1">
              <a:latin typeface="Times New Roman" pitchFamily="18" charset="0"/>
              <a:cs typeface="Times New Roman" pitchFamily="18" charset="0"/>
            </a:rPr>
            <a:t>thời</a:t>
          </a:r>
          <a:r>
            <a:rPr lang="en-US" u="sng" dirty="0">
              <a:latin typeface="Times New Roman" pitchFamily="18" charset="0"/>
              <a:cs typeface="Times New Roman" pitchFamily="18" charset="0"/>
            </a:rPr>
            <a:t> </a:t>
          </a:r>
          <a:r>
            <a:rPr lang="en-US" u="sng" dirty="0" err="1">
              <a:latin typeface="Times New Roman" pitchFamily="18" charset="0"/>
              <a:cs typeface="Times New Roman" pitchFamily="18" charset="0"/>
            </a:rPr>
            <a:t>gian</a:t>
          </a:r>
          <a:endParaRPr lang="en-US" dirty="0"/>
        </a:p>
      </dgm:t>
    </dgm:pt>
    <dgm:pt modelId="{DBCAF3FF-BC5F-463F-B022-CD677E2486A8}" type="parTrans" cxnId="{EF02C71C-C91A-4AAE-8430-9BAE7692A508}">
      <dgm:prSet/>
      <dgm:spPr/>
      <dgm:t>
        <a:bodyPr/>
        <a:lstStyle/>
        <a:p>
          <a:endParaRPr lang="en-US"/>
        </a:p>
      </dgm:t>
    </dgm:pt>
    <dgm:pt modelId="{3FE27485-EC0A-4F7E-A78E-BEE9204F2C21}" type="sibTrans" cxnId="{EF02C71C-C91A-4AAE-8430-9BAE7692A508}">
      <dgm:prSet/>
      <dgm:spPr/>
      <dgm:t>
        <a:bodyPr/>
        <a:lstStyle/>
        <a:p>
          <a:endParaRPr lang="en-US"/>
        </a:p>
      </dgm:t>
    </dgm:pt>
    <dgm:pt modelId="{DA732ACA-3352-4FD8-A288-FDC12EF5B4A1}">
      <dgm:prSet phldrT="[Text]"/>
      <dgm:spPr/>
      <dgm:t>
        <a:bodyPr/>
        <a:lstStyle/>
        <a:p>
          <a:r>
            <a:rPr lang="en-US" u="sng" dirty="0" err="1">
              <a:latin typeface="Times New Roman" pitchFamily="18" charset="0"/>
              <a:cs typeface="Times New Roman" pitchFamily="18" charset="0"/>
            </a:rPr>
            <a:t>Nguy</a:t>
          </a:r>
          <a:r>
            <a:rPr lang="en-US" u="sng" dirty="0">
              <a:latin typeface="Times New Roman" pitchFamily="18" charset="0"/>
              <a:cs typeface="Times New Roman" pitchFamily="18" charset="0"/>
            </a:rPr>
            <a:t> </a:t>
          </a:r>
          <a:r>
            <a:rPr lang="en-US" u="sng" dirty="0" err="1">
              <a:latin typeface="Times New Roman" pitchFamily="18" charset="0"/>
              <a:cs typeface="Times New Roman" pitchFamily="18" charset="0"/>
            </a:rPr>
            <a:t>cơ</a:t>
          </a:r>
          <a:r>
            <a:rPr lang="en-US" u="sng" dirty="0">
              <a:latin typeface="Times New Roman" pitchFamily="18" charset="0"/>
              <a:cs typeface="Times New Roman" pitchFamily="18" charset="0"/>
            </a:rPr>
            <a:t> </a:t>
          </a:r>
          <a:r>
            <a:rPr lang="en-US" u="sng" dirty="0" err="1">
              <a:latin typeface="Times New Roman" pitchFamily="18" charset="0"/>
              <a:cs typeface="Times New Roman" pitchFamily="18" charset="0"/>
            </a:rPr>
            <a:t>nhiễm</a:t>
          </a:r>
          <a:r>
            <a:rPr lang="en-US" u="sng" dirty="0">
              <a:latin typeface="Times New Roman" pitchFamily="18" charset="0"/>
              <a:cs typeface="Times New Roman" pitchFamily="18" charset="0"/>
            </a:rPr>
            <a:t> </a:t>
          </a:r>
          <a:r>
            <a:rPr lang="en-US" u="sng" dirty="0" err="1">
              <a:latin typeface="Times New Roman" pitchFamily="18" charset="0"/>
              <a:cs typeface="Times New Roman" pitchFamily="18" charset="0"/>
            </a:rPr>
            <a:t>khuẩn</a:t>
          </a:r>
          <a:r>
            <a:rPr lang="en-US" u="sng" dirty="0">
              <a:latin typeface="Times New Roman" pitchFamily="18" charset="0"/>
              <a:cs typeface="Times New Roman" pitchFamily="18" charset="0"/>
            </a:rPr>
            <a:t> </a:t>
          </a:r>
          <a:r>
            <a:rPr lang="en-US" u="sng" dirty="0" err="1">
              <a:latin typeface="Times New Roman" pitchFamily="18" charset="0"/>
              <a:cs typeface="Times New Roman" pitchFamily="18" charset="0"/>
            </a:rPr>
            <a:t>cao</a:t>
          </a:r>
          <a:r>
            <a:rPr lang="en-US" u="sng" dirty="0">
              <a:latin typeface="Times New Roman" pitchFamily="18" charset="0"/>
              <a:cs typeface="Times New Roman" pitchFamily="18" charset="0"/>
            </a:rPr>
            <a:t> </a:t>
          </a:r>
          <a:endParaRPr lang="en-US" dirty="0"/>
        </a:p>
      </dgm:t>
    </dgm:pt>
    <dgm:pt modelId="{DA032B18-1641-4C3E-A295-0F749656B13E}" type="parTrans" cxnId="{ACFCA355-CB7F-45EE-ACA2-C482DB552848}">
      <dgm:prSet/>
      <dgm:spPr/>
      <dgm:t>
        <a:bodyPr/>
        <a:lstStyle/>
        <a:p>
          <a:endParaRPr lang="en-US"/>
        </a:p>
      </dgm:t>
    </dgm:pt>
    <dgm:pt modelId="{74D6B65E-F138-4970-A86E-56448E843095}" type="sibTrans" cxnId="{ACFCA355-CB7F-45EE-ACA2-C482DB552848}">
      <dgm:prSet/>
      <dgm:spPr/>
      <dgm:t>
        <a:bodyPr/>
        <a:lstStyle/>
        <a:p>
          <a:endParaRPr lang="en-US"/>
        </a:p>
      </dgm:t>
    </dgm:pt>
    <dgm:pt modelId="{74042C08-DC71-46F5-BDA2-51C9F6822A7D}" type="pres">
      <dgm:prSet presAssocID="{9C573946-8466-452F-AB07-561C80F1263A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0F94478B-22C9-4B2A-93AC-1C9A8A310EF3}" type="pres">
      <dgm:prSet presAssocID="{358B942C-33EF-467B-9397-80CFD6B91311}" presName="centerShape" presStyleLbl="node0" presStyleIdx="0" presStyleCnt="1"/>
      <dgm:spPr/>
    </dgm:pt>
    <dgm:pt modelId="{057C4164-48FC-4D4E-AB1E-009FB2641868}" type="pres">
      <dgm:prSet presAssocID="{68F6ADCC-4BD0-48AF-8BA6-45F3C748606A}" presName="parTrans" presStyleLbl="bgSibTrans2D1" presStyleIdx="0" presStyleCnt="3"/>
      <dgm:spPr/>
    </dgm:pt>
    <dgm:pt modelId="{912F4039-34D0-468F-ADE5-F837CFD79A00}" type="pres">
      <dgm:prSet presAssocID="{A27B2A85-91AA-4C2F-803A-4BFA30D2D130}" presName="node" presStyleLbl="node1" presStyleIdx="0" presStyleCnt="3">
        <dgm:presLayoutVars>
          <dgm:bulletEnabled val="1"/>
        </dgm:presLayoutVars>
      </dgm:prSet>
      <dgm:spPr/>
    </dgm:pt>
    <dgm:pt modelId="{CCEEF685-1774-4F62-9DA9-B4F34EB555FD}" type="pres">
      <dgm:prSet presAssocID="{DBCAF3FF-BC5F-463F-B022-CD677E2486A8}" presName="parTrans" presStyleLbl="bgSibTrans2D1" presStyleIdx="1" presStyleCnt="3"/>
      <dgm:spPr/>
    </dgm:pt>
    <dgm:pt modelId="{CBC302BF-0364-4301-A6A1-F2FA18EDD70C}" type="pres">
      <dgm:prSet presAssocID="{34AF6675-A3D4-4C80-B119-82ECEB0FE06D}" presName="node" presStyleLbl="node1" presStyleIdx="1" presStyleCnt="3" custRadScaleRad="103295" custRadScaleInc="173">
        <dgm:presLayoutVars>
          <dgm:bulletEnabled val="1"/>
        </dgm:presLayoutVars>
      </dgm:prSet>
      <dgm:spPr/>
    </dgm:pt>
    <dgm:pt modelId="{35EE598B-30C7-4EED-90F3-05093374203C}" type="pres">
      <dgm:prSet presAssocID="{DA032B18-1641-4C3E-A295-0F749656B13E}" presName="parTrans" presStyleLbl="bgSibTrans2D1" presStyleIdx="2" presStyleCnt="3"/>
      <dgm:spPr/>
    </dgm:pt>
    <dgm:pt modelId="{64B77A29-C68E-4E74-98C5-C8D244C8AD39}" type="pres">
      <dgm:prSet presAssocID="{DA732ACA-3352-4FD8-A288-FDC12EF5B4A1}" presName="node" presStyleLbl="node1" presStyleIdx="2" presStyleCnt="3">
        <dgm:presLayoutVars>
          <dgm:bulletEnabled val="1"/>
        </dgm:presLayoutVars>
      </dgm:prSet>
      <dgm:spPr/>
    </dgm:pt>
  </dgm:ptLst>
  <dgm:cxnLst>
    <dgm:cxn modelId="{6A49650A-C65A-4F26-BF37-4BF806C0C41D}" type="presOf" srcId="{DA732ACA-3352-4FD8-A288-FDC12EF5B4A1}" destId="{64B77A29-C68E-4E74-98C5-C8D244C8AD39}" srcOrd="0" destOrd="0" presId="urn:microsoft.com/office/officeart/2005/8/layout/radial4"/>
    <dgm:cxn modelId="{EF02C71C-C91A-4AAE-8430-9BAE7692A508}" srcId="{358B942C-33EF-467B-9397-80CFD6B91311}" destId="{34AF6675-A3D4-4C80-B119-82ECEB0FE06D}" srcOrd="1" destOrd="0" parTransId="{DBCAF3FF-BC5F-463F-B022-CD677E2486A8}" sibTransId="{3FE27485-EC0A-4F7E-A78E-BEE9204F2C21}"/>
    <dgm:cxn modelId="{F8BED145-4095-4558-AA41-DFA6C586A0F3}" srcId="{358B942C-33EF-467B-9397-80CFD6B91311}" destId="{A27B2A85-91AA-4C2F-803A-4BFA30D2D130}" srcOrd="0" destOrd="0" parTransId="{68F6ADCC-4BD0-48AF-8BA6-45F3C748606A}" sibTransId="{81550669-123F-47B6-9D72-2452E28F36CD}"/>
    <dgm:cxn modelId="{14A57652-F934-46F0-8C97-45A2D08927E0}" srcId="{9C573946-8466-452F-AB07-561C80F1263A}" destId="{358B942C-33EF-467B-9397-80CFD6B91311}" srcOrd="0" destOrd="0" parTransId="{45F1C691-5651-4C2C-979C-218E25DCFAEE}" sibTransId="{56DF356F-AA4B-4943-B4C8-604DDA96053F}"/>
    <dgm:cxn modelId="{08045573-0C9B-456C-B100-F2BE9A1ADD28}" type="presOf" srcId="{9C573946-8466-452F-AB07-561C80F1263A}" destId="{74042C08-DC71-46F5-BDA2-51C9F6822A7D}" srcOrd="0" destOrd="0" presId="urn:microsoft.com/office/officeart/2005/8/layout/radial4"/>
    <dgm:cxn modelId="{ACFCA355-CB7F-45EE-ACA2-C482DB552848}" srcId="{358B942C-33EF-467B-9397-80CFD6B91311}" destId="{DA732ACA-3352-4FD8-A288-FDC12EF5B4A1}" srcOrd="2" destOrd="0" parTransId="{DA032B18-1641-4C3E-A295-0F749656B13E}" sibTransId="{74D6B65E-F138-4970-A86E-56448E843095}"/>
    <dgm:cxn modelId="{7D561290-D5AD-4437-80F5-753EB4300C3C}" type="presOf" srcId="{DBCAF3FF-BC5F-463F-B022-CD677E2486A8}" destId="{CCEEF685-1774-4F62-9DA9-B4F34EB555FD}" srcOrd="0" destOrd="0" presId="urn:microsoft.com/office/officeart/2005/8/layout/radial4"/>
    <dgm:cxn modelId="{C28581D9-FF2B-4267-9FE1-2D8A82D60F25}" type="presOf" srcId="{358B942C-33EF-467B-9397-80CFD6B91311}" destId="{0F94478B-22C9-4B2A-93AC-1C9A8A310EF3}" srcOrd="0" destOrd="0" presId="urn:microsoft.com/office/officeart/2005/8/layout/radial4"/>
    <dgm:cxn modelId="{52AF4DE2-F2F1-493A-9048-7AE347D44333}" type="presOf" srcId="{34AF6675-A3D4-4C80-B119-82ECEB0FE06D}" destId="{CBC302BF-0364-4301-A6A1-F2FA18EDD70C}" srcOrd="0" destOrd="0" presId="urn:microsoft.com/office/officeart/2005/8/layout/radial4"/>
    <dgm:cxn modelId="{ABB5DCE9-1CDA-4DF7-9694-CDCC92257FE2}" type="presOf" srcId="{68F6ADCC-4BD0-48AF-8BA6-45F3C748606A}" destId="{057C4164-48FC-4D4E-AB1E-009FB2641868}" srcOrd="0" destOrd="0" presId="urn:microsoft.com/office/officeart/2005/8/layout/radial4"/>
    <dgm:cxn modelId="{565D25F9-597A-40D0-A87A-301EF91EBA2B}" type="presOf" srcId="{A27B2A85-91AA-4C2F-803A-4BFA30D2D130}" destId="{912F4039-34D0-468F-ADE5-F837CFD79A00}" srcOrd="0" destOrd="0" presId="urn:microsoft.com/office/officeart/2005/8/layout/radial4"/>
    <dgm:cxn modelId="{036842FF-FC52-4121-9DA9-AF0FA93F713C}" type="presOf" srcId="{DA032B18-1641-4C3E-A295-0F749656B13E}" destId="{35EE598B-30C7-4EED-90F3-05093374203C}" srcOrd="0" destOrd="0" presId="urn:microsoft.com/office/officeart/2005/8/layout/radial4"/>
    <dgm:cxn modelId="{03168F3B-9887-4077-A774-67C71E3E17D3}" type="presParOf" srcId="{74042C08-DC71-46F5-BDA2-51C9F6822A7D}" destId="{0F94478B-22C9-4B2A-93AC-1C9A8A310EF3}" srcOrd="0" destOrd="0" presId="urn:microsoft.com/office/officeart/2005/8/layout/radial4"/>
    <dgm:cxn modelId="{B4EE7329-FCD4-4A6A-915F-9DBE949D9D7B}" type="presParOf" srcId="{74042C08-DC71-46F5-BDA2-51C9F6822A7D}" destId="{057C4164-48FC-4D4E-AB1E-009FB2641868}" srcOrd="1" destOrd="0" presId="urn:microsoft.com/office/officeart/2005/8/layout/radial4"/>
    <dgm:cxn modelId="{AF535512-8ADB-4BF0-B87A-35A6B9E38512}" type="presParOf" srcId="{74042C08-DC71-46F5-BDA2-51C9F6822A7D}" destId="{912F4039-34D0-468F-ADE5-F837CFD79A00}" srcOrd="2" destOrd="0" presId="urn:microsoft.com/office/officeart/2005/8/layout/radial4"/>
    <dgm:cxn modelId="{062A1AC2-1AA6-4DB1-82FD-898E9AA9F81F}" type="presParOf" srcId="{74042C08-DC71-46F5-BDA2-51C9F6822A7D}" destId="{CCEEF685-1774-4F62-9DA9-B4F34EB555FD}" srcOrd="3" destOrd="0" presId="urn:microsoft.com/office/officeart/2005/8/layout/radial4"/>
    <dgm:cxn modelId="{A78209EA-B5D3-4DD4-BCCE-55B802A21797}" type="presParOf" srcId="{74042C08-DC71-46F5-BDA2-51C9F6822A7D}" destId="{CBC302BF-0364-4301-A6A1-F2FA18EDD70C}" srcOrd="4" destOrd="0" presId="urn:microsoft.com/office/officeart/2005/8/layout/radial4"/>
    <dgm:cxn modelId="{5E5120E8-9813-461D-8CE0-3EA4979581EA}" type="presParOf" srcId="{74042C08-DC71-46F5-BDA2-51C9F6822A7D}" destId="{35EE598B-30C7-4EED-90F3-05093374203C}" srcOrd="5" destOrd="0" presId="urn:microsoft.com/office/officeart/2005/8/layout/radial4"/>
    <dgm:cxn modelId="{45710BB5-0C15-423B-93BF-8B2E7F78C1B2}" type="presParOf" srcId="{74042C08-DC71-46F5-BDA2-51C9F6822A7D}" destId="{64B77A29-C68E-4E74-98C5-C8D244C8AD39}" srcOrd="6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9CA63FE-D9ED-4FFD-8D18-AB17673CA08B}" type="doc">
      <dgm:prSet loTypeId="urn:microsoft.com/office/officeart/2005/8/layout/radial4" loCatId="relationship" qsTypeId="urn:microsoft.com/office/officeart/2005/8/quickstyle/simple1" qsCatId="simple" csTypeId="urn:microsoft.com/office/officeart/2005/8/colors/accent5_1" csCatId="accent5" phldr="1"/>
      <dgm:spPr/>
      <dgm:t>
        <a:bodyPr/>
        <a:lstStyle/>
        <a:p>
          <a:endParaRPr lang="en-US"/>
        </a:p>
      </dgm:t>
    </dgm:pt>
    <dgm:pt modelId="{67B905AB-BB60-4C30-9382-EA0F3AC3803B}">
      <dgm:prSet phldrT="[Text]"/>
      <dgm:spPr/>
      <dgm:t>
        <a:bodyPr/>
        <a:lstStyle/>
        <a:p>
          <a:r>
            <a:rPr lang="en-US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rPr>
            <a:t>2</a:t>
          </a:r>
          <a:r>
            <a:rPr lang="en-US" u="sng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rPr>
            <a:t>.Chỉ </a:t>
          </a:r>
          <a:r>
            <a:rPr lang="en-US" u="sng" dirty="0" err="1">
              <a:solidFill>
                <a:srgbClr val="FF0000"/>
              </a:solidFill>
              <a:latin typeface="Times New Roman" pitchFamily="18" charset="0"/>
              <a:cs typeface="Times New Roman" pitchFamily="18" charset="0"/>
            </a:rPr>
            <a:t>Tiêu</a:t>
          </a:r>
          <a:r>
            <a:rPr lang="en-US" u="sng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rPr>
            <a:t> </a:t>
          </a:r>
          <a:r>
            <a:rPr lang="en-US" u="sng" dirty="0" err="1">
              <a:solidFill>
                <a:srgbClr val="FF0000"/>
              </a:solidFill>
              <a:latin typeface="Times New Roman" pitchFamily="18" charset="0"/>
              <a:cs typeface="Times New Roman" pitchFamily="18" charset="0"/>
            </a:rPr>
            <a:t>Sản</a:t>
          </a:r>
          <a:r>
            <a:rPr lang="en-US" u="sng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rPr>
            <a:t> </a:t>
          </a:r>
          <a:r>
            <a:rPr lang="en-US" u="sng" dirty="0" err="1">
              <a:solidFill>
                <a:srgbClr val="FF0000"/>
              </a:solidFill>
              <a:latin typeface="Times New Roman" pitchFamily="18" charset="0"/>
              <a:cs typeface="Times New Roman" pitchFamily="18" charset="0"/>
            </a:rPr>
            <a:t>Phẩm</a:t>
          </a:r>
          <a:r>
            <a:rPr lang="en-US" u="sng" dirty="0">
              <a:latin typeface="Times New Roman" pitchFamily="18" charset="0"/>
              <a:cs typeface="Times New Roman" pitchFamily="18" charset="0"/>
            </a:rPr>
            <a:t>:</a:t>
          </a:r>
          <a:endParaRPr lang="en-US" u="sng" dirty="0"/>
        </a:p>
      </dgm:t>
    </dgm:pt>
    <dgm:pt modelId="{148BC2E3-D9A0-4258-9AB4-D0FB9BAC3F8D}" type="parTrans" cxnId="{E0A0B4BD-3520-49F9-AD59-506A99BFA442}">
      <dgm:prSet/>
      <dgm:spPr/>
      <dgm:t>
        <a:bodyPr/>
        <a:lstStyle/>
        <a:p>
          <a:endParaRPr lang="en-US"/>
        </a:p>
      </dgm:t>
    </dgm:pt>
    <dgm:pt modelId="{6CE83F76-4C8B-484A-B7AC-E10BC7A4BC9F}" type="sibTrans" cxnId="{E0A0B4BD-3520-49F9-AD59-506A99BFA442}">
      <dgm:prSet/>
      <dgm:spPr/>
      <dgm:t>
        <a:bodyPr/>
        <a:lstStyle/>
        <a:p>
          <a:endParaRPr lang="en-US"/>
        </a:p>
      </dgm:t>
    </dgm:pt>
    <dgm:pt modelId="{4EA88E48-6CE9-441D-9378-D5A28F0217A0}">
      <dgm:prSet phldrT="[Text]" custT="1"/>
      <dgm:spPr/>
      <dgm:t>
        <a:bodyPr/>
        <a:lstStyle/>
        <a:p>
          <a:r>
            <a:rPr lang="en-US" sz="2000" dirty="0" err="1">
              <a:solidFill>
                <a:srgbClr val="FF0000"/>
              </a:solidFill>
              <a:latin typeface="Times New Roman" pitchFamily="18" charset="0"/>
              <a:cs typeface="Times New Roman" pitchFamily="18" charset="0"/>
            </a:rPr>
            <a:t>Hóa</a:t>
          </a:r>
          <a:r>
            <a:rPr lang="en-US" sz="20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rPr>
            <a:t> </a:t>
          </a:r>
          <a:r>
            <a:rPr lang="en-US" sz="2000" dirty="0" err="1">
              <a:solidFill>
                <a:srgbClr val="FF0000"/>
              </a:solidFill>
              <a:latin typeface="Times New Roman" pitchFamily="18" charset="0"/>
              <a:cs typeface="Times New Roman" pitchFamily="18" charset="0"/>
            </a:rPr>
            <a:t>lý</a:t>
          </a:r>
          <a:r>
            <a:rPr lang="en-US" sz="2000" dirty="0">
              <a:latin typeface="Times New Roman" pitchFamily="18" charset="0"/>
              <a:cs typeface="Times New Roman" pitchFamily="18" charset="0"/>
            </a:rPr>
            <a:t>: </a:t>
          </a:r>
          <a:r>
            <a:rPr lang="en-US" sz="2000" dirty="0" err="1">
              <a:latin typeface="Times New Roman" pitchFamily="18" charset="0"/>
              <a:cs typeface="Times New Roman" pitchFamily="18" charset="0"/>
            </a:rPr>
            <a:t>độ</a:t>
          </a:r>
          <a:r>
            <a:rPr lang="en-US" sz="2000" dirty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2000" dirty="0" err="1">
              <a:latin typeface="Times New Roman" pitchFamily="18" charset="0"/>
              <a:cs typeface="Times New Roman" pitchFamily="18" charset="0"/>
            </a:rPr>
            <a:t>ẩm</a:t>
          </a:r>
          <a:r>
            <a:rPr lang="en-US" sz="2000" dirty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2000" dirty="0" err="1">
              <a:latin typeface="Times New Roman" pitchFamily="18" charset="0"/>
              <a:cs typeface="Times New Roman" pitchFamily="18" charset="0"/>
            </a:rPr>
            <a:t>dưới</a:t>
          </a:r>
          <a:r>
            <a:rPr lang="en-US" sz="2000" dirty="0">
              <a:latin typeface="Times New Roman" pitchFamily="18" charset="0"/>
              <a:cs typeface="Times New Roman" pitchFamily="18" charset="0"/>
            </a:rPr>
            <a:t> 5% </a:t>
          </a:r>
          <a:r>
            <a:rPr lang="en-US" sz="2000" dirty="0" err="1">
              <a:latin typeface="Times New Roman" pitchFamily="18" charset="0"/>
              <a:cs typeface="Times New Roman" pitchFamily="18" charset="0"/>
            </a:rPr>
            <a:t>Độ</a:t>
          </a:r>
          <a:r>
            <a:rPr lang="en-US" sz="2000" dirty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2000" dirty="0" err="1">
              <a:latin typeface="Times New Roman" pitchFamily="18" charset="0"/>
              <a:cs typeface="Times New Roman" pitchFamily="18" charset="0"/>
            </a:rPr>
            <a:t>đạm</a:t>
          </a:r>
          <a:r>
            <a:rPr lang="en-US" sz="2000" dirty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2000" dirty="0" err="1">
              <a:latin typeface="Times New Roman" pitchFamily="18" charset="0"/>
              <a:cs typeface="Times New Roman" pitchFamily="18" charset="0"/>
            </a:rPr>
            <a:t>thô</a:t>
          </a:r>
          <a:r>
            <a:rPr lang="en-US" sz="2000" dirty="0">
              <a:latin typeface="Times New Roman" pitchFamily="18" charset="0"/>
              <a:cs typeface="Times New Roman" pitchFamily="18" charset="0"/>
            </a:rPr>
            <a:t>: </a:t>
          </a:r>
          <a:r>
            <a:rPr lang="en-US" sz="2000" dirty="0" err="1">
              <a:latin typeface="Times New Roman" pitchFamily="18" charset="0"/>
              <a:cs typeface="Times New Roman" pitchFamily="18" charset="0"/>
            </a:rPr>
            <a:t>đạt</a:t>
          </a:r>
          <a:r>
            <a:rPr lang="en-US" sz="2000" dirty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2000" dirty="0" err="1">
              <a:latin typeface="Times New Roman" pitchFamily="18" charset="0"/>
              <a:cs typeface="Times New Roman" pitchFamily="18" charset="0"/>
            </a:rPr>
            <a:t>trên</a:t>
          </a:r>
          <a:r>
            <a:rPr lang="en-US" sz="2000" dirty="0">
              <a:latin typeface="Times New Roman" pitchFamily="18" charset="0"/>
              <a:cs typeface="Times New Roman" pitchFamily="18" charset="0"/>
            </a:rPr>
            <a:t> 40% Acid </a:t>
          </a:r>
          <a:r>
            <a:rPr lang="en-US" sz="2000" dirty="0" err="1">
              <a:latin typeface="Times New Roman" pitchFamily="18" charset="0"/>
              <a:cs typeface="Times New Roman" pitchFamily="18" charset="0"/>
            </a:rPr>
            <a:t>béo</a:t>
          </a:r>
          <a:r>
            <a:rPr lang="en-US" sz="2000" dirty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2000" dirty="0" err="1">
              <a:latin typeface="Times New Roman" pitchFamily="18" charset="0"/>
              <a:cs typeface="Times New Roman" pitchFamily="18" charset="0"/>
            </a:rPr>
            <a:t>tự</a:t>
          </a:r>
          <a:r>
            <a:rPr lang="en-US" sz="2000" dirty="0">
              <a:latin typeface="Times New Roman" pitchFamily="18" charset="0"/>
              <a:cs typeface="Times New Roman" pitchFamily="18" charset="0"/>
            </a:rPr>
            <a:t> do: </a:t>
          </a:r>
          <a:r>
            <a:rPr lang="en-US" sz="2000" dirty="0" err="1">
              <a:latin typeface="Times New Roman" pitchFamily="18" charset="0"/>
              <a:cs typeface="Times New Roman" pitchFamily="18" charset="0"/>
            </a:rPr>
            <a:t>tối</a:t>
          </a:r>
          <a:r>
            <a:rPr lang="en-US" sz="2000" dirty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2000" dirty="0" err="1">
              <a:latin typeface="Times New Roman" pitchFamily="18" charset="0"/>
              <a:cs typeface="Times New Roman" pitchFamily="18" charset="0"/>
            </a:rPr>
            <a:t>đa</a:t>
          </a:r>
          <a:r>
            <a:rPr lang="en-US" sz="2000" dirty="0">
              <a:latin typeface="Times New Roman" pitchFamily="18" charset="0"/>
              <a:cs typeface="Times New Roman" pitchFamily="18" charset="0"/>
            </a:rPr>
            <a:t> 4.0% pH: 6.0-7.0</a:t>
          </a:r>
          <a:endParaRPr lang="en-US" sz="2000" dirty="0"/>
        </a:p>
      </dgm:t>
    </dgm:pt>
    <dgm:pt modelId="{0ADEC9D7-A53C-415A-94A8-DAEF110C1A0E}" type="parTrans" cxnId="{E46E2489-6A3F-4F66-8F7C-64DC1B27041E}">
      <dgm:prSet/>
      <dgm:spPr/>
      <dgm:t>
        <a:bodyPr/>
        <a:lstStyle/>
        <a:p>
          <a:endParaRPr lang="en-US"/>
        </a:p>
      </dgm:t>
    </dgm:pt>
    <dgm:pt modelId="{4BB6EE52-1590-4D94-9EF9-92D20C64C886}" type="sibTrans" cxnId="{E46E2489-6A3F-4F66-8F7C-64DC1B27041E}">
      <dgm:prSet/>
      <dgm:spPr/>
      <dgm:t>
        <a:bodyPr/>
        <a:lstStyle/>
        <a:p>
          <a:endParaRPr lang="en-US"/>
        </a:p>
      </dgm:t>
    </dgm:pt>
    <dgm:pt modelId="{12508417-7E1B-4D3A-82B2-C3777082E783}">
      <dgm:prSet phldrT="[Text]" custT="1"/>
      <dgm:spPr/>
      <dgm:t>
        <a:bodyPr/>
        <a:lstStyle/>
        <a:p>
          <a:r>
            <a:rPr lang="en-US" sz="2400" dirty="0" err="1">
              <a:solidFill>
                <a:srgbClr val="FF0000"/>
              </a:solidFill>
              <a:latin typeface="Times New Roman" pitchFamily="18" charset="0"/>
              <a:cs typeface="Times New Roman" pitchFamily="18" charset="0"/>
            </a:rPr>
            <a:t>Cảm</a:t>
          </a:r>
          <a:r>
            <a:rPr lang="en-US" sz="24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rPr>
            <a:t> </a:t>
          </a:r>
          <a:r>
            <a:rPr lang="en-US" sz="2400" dirty="0" err="1">
              <a:solidFill>
                <a:srgbClr val="FF0000"/>
              </a:solidFill>
              <a:latin typeface="Times New Roman" pitchFamily="18" charset="0"/>
              <a:cs typeface="Times New Roman" pitchFamily="18" charset="0"/>
            </a:rPr>
            <a:t>quan</a:t>
          </a:r>
          <a:r>
            <a:rPr lang="en-US" sz="2400" dirty="0">
              <a:latin typeface="Times New Roman" pitchFamily="18" charset="0"/>
              <a:cs typeface="Times New Roman" pitchFamily="18" charset="0"/>
            </a:rPr>
            <a:t>: </a:t>
          </a:r>
          <a:r>
            <a:rPr lang="en-US" sz="2400" dirty="0" err="1">
              <a:latin typeface="Times New Roman" pitchFamily="18" charset="0"/>
              <a:cs typeface="Times New Roman" pitchFamily="18" charset="0"/>
            </a:rPr>
            <a:t>Có</a:t>
          </a:r>
          <a:r>
            <a:rPr lang="en-US" sz="2400" dirty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2400" dirty="0" err="1">
              <a:latin typeface="Times New Roman" pitchFamily="18" charset="0"/>
              <a:cs typeface="Times New Roman" pitchFamily="18" charset="0"/>
            </a:rPr>
            <a:t>màu</a:t>
          </a:r>
          <a:r>
            <a:rPr lang="en-US" sz="2400" dirty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2400" dirty="0" err="1">
              <a:latin typeface="Times New Roman" pitchFamily="18" charset="0"/>
              <a:cs typeface="Times New Roman" pitchFamily="18" charset="0"/>
            </a:rPr>
            <a:t>vàng</a:t>
          </a:r>
          <a:r>
            <a:rPr lang="en-US" sz="2400" dirty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2400" dirty="0" err="1">
              <a:latin typeface="Times New Roman" pitchFamily="18" charset="0"/>
              <a:cs typeface="Times New Roman" pitchFamily="18" charset="0"/>
            </a:rPr>
            <a:t>đến</a:t>
          </a:r>
          <a:r>
            <a:rPr lang="en-US" sz="2400" dirty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2400" dirty="0" err="1">
              <a:latin typeface="Times New Roman" pitchFamily="18" charset="0"/>
              <a:cs typeface="Times New Roman" pitchFamily="18" charset="0"/>
            </a:rPr>
            <a:t>vàng</a:t>
          </a:r>
          <a:r>
            <a:rPr lang="en-US" sz="2400" dirty="0">
              <a:latin typeface="Times New Roman" pitchFamily="18" charset="0"/>
              <a:cs typeface="Times New Roman" pitchFamily="18" charset="0"/>
            </a:rPr>
            <a:t> cam </a:t>
          </a:r>
          <a:r>
            <a:rPr lang="en-US" sz="2400" dirty="0" err="1">
              <a:latin typeface="Times New Roman" pitchFamily="18" charset="0"/>
              <a:cs typeface="Times New Roman" pitchFamily="18" charset="0"/>
            </a:rPr>
            <a:t>nhạt</a:t>
          </a:r>
          <a:r>
            <a:rPr lang="en-US" sz="2400" dirty="0">
              <a:latin typeface="Times New Roman" pitchFamily="18" charset="0"/>
              <a:cs typeface="Times New Roman" pitchFamily="18" charset="0"/>
            </a:rPr>
            <a:t>. </a:t>
          </a:r>
          <a:r>
            <a:rPr lang="en-US" sz="2400" dirty="0" err="1">
              <a:latin typeface="Times New Roman" pitchFamily="18" charset="0"/>
              <a:cs typeface="Times New Roman" pitchFamily="18" charset="0"/>
            </a:rPr>
            <a:t>Mùi</a:t>
          </a:r>
          <a:r>
            <a:rPr lang="en-US" sz="2400" dirty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2400" dirty="0" err="1">
              <a:latin typeface="Times New Roman" pitchFamily="18" charset="0"/>
              <a:cs typeface="Times New Roman" pitchFamily="18" charset="0"/>
            </a:rPr>
            <a:t>thơm</a:t>
          </a:r>
          <a:r>
            <a:rPr lang="en-US" sz="2400" dirty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2400" dirty="0" err="1">
              <a:latin typeface="Times New Roman" pitchFamily="18" charset="0"/>
              <a:cs typeface="Times New Roman" pitchFamily="18" charset="0"/>
            </a:rPr>
            <a:t>đặc</a:t>
          </a:r>
          <a:r>
            <a:rPr lang="en-US" sz="2400" dirty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2400" dirty="0" err="1">
              <a:latin typeface="Times New Roman" pitchFamily="18" charset="0"/>
              <a:cs typeface="Times New Roman" pitchFamily="18" charset="0"/>
            </a:rPr>
            <a:t>trưng</a:t>
          </a:r>
          <a:r>
            <a:rPr lang="en-US" sz="1600" dirty="0">
              <a:latin typeface="Times New Roman" pitchFamily="18" charset="0"/>
              <a:cs typeface="Times New Roman" pitchFamily="18" charset="0"/>
            </a:rPr>
            <a:t>.</a:t>
          </a:r>
          <a:endParaRPr lang="en-US" sz="1600" dirty="0"/>
        </a:p>
      </dgm:t>
    </dgm:pt>
    <dgm:pt modelId="{C44A2B6D-465A-4C5A-B8D5-F8560315999F}" type="parTrans" cxnId="{CE982848-DD83-4A61-808F-B308B772C9CE}">
      <dgm:prSet/>
      <dgm:spPr/>
      <dgm:t>
        <a:bodyPr/>
        <a:lstStyle/>
        <a:p>
          <a:endParaRPr lang="en-US"/>
        </a:p>
      </dgm:t>
    </dgm:pt>
    <dgm:pt modelId="{A6224035-FE76-4EA8-9C56-3A5707C6F8AC}" type="sibTrans" cxnId="{CE982848-DD83-4A61-808F-B308B772C9CE}">
      <dgm:prSet/>
      <dgm:spPr/>
      <dgm:t>
        <a:bodyPr/>
        <a:lstStyle/>
        <a:p>
          <a:endParaRPr lang="en-US"/>
        </a:p>
      </dgm:t>
    </dgm:pt>
    <dgm:pt modelId="{4D43FB9F-33C9-4A35-A895-2AD54A6472C4}">
      <dgm:prSet phldrT="[Text]" custT="1"/>
      <dgm:spPr/>
      <dgm:t>
        <a:bodyPr/>
        <a:lstStyle/>
        <a:p>
          <a:pPr algn="l"/>
          <a:r>
            <a:rPr lang="en-US" sz="22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rPr>
            <a:t>Vi </a:t>
          </a:r>
          <a:r>
            <a:rPr lang="en-US" sz="2200" dirty="0" err="1">
              <a:solidFill>
                <a:srgbClr val="FF0000"/>
              </a:solidFill>
              <a:latin typeface="Times New Roman" pitchFamily="18" charset="0"/>
              <a:cs typeface="Times New Roman" pitchFamily="18" charset="0"/>
            </a:rPr>
            <a:t>sinh</a:t>
          </a:r>
          <a:r>
            <a:rPr lang="en-US" sz="2200" dirty="0">
              <a:latin typeface="Times New Roman" pitchFamily="18" charset="0"/>
              <a:cs typeface="Times New Roman" pitchFamily="18" charset="0"/>
            </a:rPr>
            <a:t>:  </a:t>
          </a:r>
          <a:r>
            <a:rPr lang="en-US" sz="2200" dirty="0" err="1">
              <a:latin typeface="Times New Roman" pitchFamily="18" charset="0"/>
              <a:cs typeface="Times New Roman" pitchFamily="18" charset="0"/>
            </a:rPr>
            <a:t>Tổng</a:t>
          </a:r>
          <a:r>
            <a:rPr lang="en-US" sz="2200" dirty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2200" dirty="0" err="1">
              <a:latin typeface="Times New Roman" pitchFamily="18" charset="0"/>
              <a:cs typeface="Times New Roman" pitchFamily="18" charset="0"/>
            </a:rPr>
            <a:t>số</a:t>
          </a:r>
          <a:r>
            <a:rPr lang="en-US" sz="2200" dirty="0">
              <a:latin typeface="Times New Roman" pitchFamily="18" charset="0"/>
              <a:cs typeface="Times New Roman" pitchFamily="18" charset="0"/>
            </a:rPr>
            <a:t> vi </a:t>
          </a:r>
          <a:r>
            <a:rPr lang="en-US" sz="2200" dirty="0" err="1">
              <a:latin typeface="Times New Roman" pitchFamily="18" charset="0"/>
              <a:cs typeface="Times New Roman" pitchFamily="18" charset="0"/>
            </a:rPr>
            <a:t>sinh</a:t>
          </a:r>
          <a:r>
            <a:rPr lang="en-US" sz="2200" dirty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2200" dirty="0" err="1">
              <a:latin typeface="Times New Roman" pitchFamily="18" charset="0"/>
              <a:cs typeface="Times New Roman" pitchFamily="18" charset="0"/>
            </a:rPr>
            <a:t>vật</a:t>
          </a:r>
          <a:r>
            <a:rPr lang="en-US" sz="2200" dirty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2200" dirty="0" err="1">
              <a:latin typeface="Times New Roman" pitchFamily="18" charset="0"/>
              <a:cs typeface="Times New Roman" pitchFamily="18" charset="0"/>
            </a:rPr>
            <a:t>hiếu</a:t>
          </a:r>
          <a:r>
            <a:rPr lang="en-US" sz="2200" dirty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2200" dirty="0" err="1">
              <a:latin typeface="Times New Roman" pitchFamily="18" charset="0"/>
              <a:cs typeface="Times New Roman" pitchFamily="18" charset="0"/>
            </a:rPr>
            <a:t>khí</a:t>
          </a:r>
          <a:r>
            <a:rPr lang="en-US" sz="2200" dirty="0">
              <a:latin typeface="Times New Roman" pitchFamily="18" charset="0"/>
              <a:cs typeface="Times New Roman" pitchFamily="18" charset="0"/>
            </a:rPr>
            <a:t> : </a:t>
          </a:r>
          <a:r>
            <a:rPr lang="en-US" sz="2200" dirty="0" err="1">
              <a:latin typeface="Times New Roman" pitchFamily="18" charset="0"/>
              <a:cs typeface="Times New Roman" pitchFamily="18" charset="0"/>
            </a:rPr>
            <a:t>dưới</a:t>
          </a:r>
          <a:r>
            <a:rPr lang="en-US" sz="2200" dirty="0">
              <a:latin typeface="Times New Roman" pitchFamily="18" charset="0"/>
              <a:cs typeface="Times New Roman" pitchFamily="18" charset="0"/>
            </a:rPr>
            <a:t> 5con/g Vi </a:t>
          </a:r>
          <a:r>
            <a:rPr lang="en-US" sz="2200" dirty="0" err="1">
              <a:latin typeface="Times New Roman" pitchFamily="18" charset="0"/>
              <a:cs typeface="Times New Roman" pitchFamily="18" charset="0"/>
            </a:rPr>
            <a:t>khuẩn</a:t>
          </a:r>
          <a:r>
            <a:rPr lang="en-US" sz="2200" dirty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2200" dirty="0" err="1">
              <a:latin typeface="Times New Roman" pitchFamily="18" charset="0"/>
              <a:cs typeface="Times New Roman" pitchFamily="18" charset="0"/>
            </a:rPr>
            <a:t>đường</a:t>
          </a:r>
          <a:r>
            <a:rPr lang="en-US" sz="2200" dirty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2200" dirty="0" err="1">
              <a:latin typeface="Times New Roman" pitchFamily="18" charset="0"/>
              <a:cs typeface="Times New Roman" pitchFamily="18" charset="0"/>
            </a:rPr>
            <a:t>ruột</a:t>
          </a:r>
          <a:r>
            <a:rPr lang="en-US" sz="2200" dirty="0">
              <a:latin typeface="Times New Roman" pitchFamily="18" charset="0"/>
              <a:cs typeface="Times New Roman" pitchFamily="18" charset="0"/>
            </a:rPr>
            <a:t> :</a:t>
          </a:r>
          <a:r>
            <a:rPr lang="en-US" sz="2200" dirty="0" err="1">
              <a:latin typeface="Times New Roman" pitchFamily="18" charset="0"/>
              <a:cs typeface="Times New Roman" pitchFamily="18" charset="0"/>
            </a:rPr>
            <a:t>dưới</a:t>
          </a:r>
          <a:r>
            <a:rPr lang="en-US" sz="2200" dirty="0">
              <a:latin typeface="Times New Roman" pitchFamily="18" charset="0"/>
              <a:cs typeface="Times New Roman" pitchFamily="18" charset="0"/>
            </a:rPr>
            <a:t> 10 con/g Salmonella: </a:t>
          </a:r>
          <a:r>
            <a:rPr lang="en-US" sz="2200" dirty="0" err="1">
              <a:latin typeface="Times New Roman" pitchFamily="18" charset="0"/>
              <a:cs typeface="Times New Roman" pitchFamily="18" charset="0"/>
            </a:rPr>
            <a:t>Không</a:t>
          </a:r>
          <a:r>
            <a:rPr lang="en-US" sz="2200" dirty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2200" dirty="0" err="1">
              <a:latin typeface="Times New Roman" pitchFamily="18" charset="0"/>
              <a:cs typeface="Times New Roman" pitchFamily="18" charset="0"/>
            </a:rPr>
            <a:t>có</a:t>
          </a:r>
          <a:r>
            <a:rPr lang="en-US" sz="2200" dirty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2200" dirty="0" err="1">
              <a:latin typeface="Times New Roman" pitchFamily="18" charset="0"/>
              <a:cs typeface="Times New Roman" pitchFamily="18" charset="0"/>
            </a:rPr>
            <a:t>mặt</a:t>
          </a:r>
          <a:r>
            <a:rPr lang="en-US" sz="2200" dirty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2200" dirty="0" err="1">
              <a:latin typeface="Times New Roman" pitchFamily="18" charset="0"/>
              <a:cs typeface="Times New Roman" pitchFamily="18" charset="0"/>
            </a:rPr>
            <a:t>trong</a:t>
          </a:r>
          <a:r>
            <a:rPr lang="en-US" sz="2200" dirty="0">
              <a:latin typeface="Times New Roman" pitchFamily="18" charset="0"/>
              <a:cs typeface="Times New Roman" pitchFamily="18" charset="0"/>
            </a:rPr>
            <a:t> 25g.</a:t>
          </a:r>
          <a:endParaRPr lang="en-US" sz="2200" dirty="0"/>
        </a:p>
      </dgm:t>
    </dgm:pt>
    <dgm:pt modelId="{FF62CC1D-8D1C-45C6-99C1-C0C4AD4137AA}" type="parTrans" cxnId="{D55DCFD4-F9F7-4394-9B6C-589953133C01}">
      <dgm:prSet/>
      <dgm:spPr/>
      <dgm:t>
        <a:bodyPr/>
        <a:lstStyle/>
        <a:p>
          <a:endParaRPr lang="en-US"/>
        </a:p>
      </dgm:t>
    </dgm:pt>
    <dgm:pt modelId="{177FB0FE-6F6F-4E76-B3E4-A82D52DE48B0}" type="sibTrans" cxnId="{D55DCFD4-F9F7-4394-9B6C-589953133C01}">
      <dgm:prSet/>
      <dgm:spPr/>
      <dgm:t>
        <a:bodyPr/>
        <a:lstStyle/>
        <a:p>
          <a:endParaRPr lang="en-US"/>
        </a:p>
      </dgm:t>
    </dgm:pt>
    <dgm:pt modelId="{AA12B84E-113F-43AE-A1E7-4D6AD2E3AB0E}">
      <dgm:prSet/>
      <dgm:spPr/>
      <dgm:t>
        <a:bodyPr/>
        <a:lstStyle/>
        <a:p>
          <a:endParaRPr lang="en-US"/>
        </a:p>
      </dgm:t>
    </dgm:pt>
    <dgm:pt modelId="{D181EFEA-6D9D-43E6-A458-7653D5F43688}" type="parTrans" cxnId="{CFAC784B-F2A7-494D-BD24-974BB1963696}">
      <dgm:prSet/>
      <dgm:spPr/>
      <dgm:t>
        <a:bodyPr/>
        <a:lstStyle/>
        <a:p>
          <a:endParaRPr lang="en-US"/>
        </a:p>
      </dgm:t>
    </dgm:pt>
    <dgm:pt modelId="{86FE62F4-6735-4B72-8E05-816BE04EA4A6}" type="sibTrans" cxnId="{CFAC784B-F2A7-494D-BD24-974BB1963696}">
      <dgm:prSet/>
      <dgm:spPr/>
      <dgm:t>
        <a:bodyPr/>
        <a:lstStyle/>
        <a:p>
          <a:endParaRPr lang="en-US"/>
        </a:p>
      </dgm:t>
    </dgm:pt>
    <dgm:pt modelId="{E01D679A-D12D-4760-A563-985A104ADAEE}">
      <dgm:prSet custT="1"/>
      <dgm:spPr/>
      <dgm:t>
        <a:bodyPr/>
        <a:lstStyle/>
        <a:p>
          <a:r>
            <a:rPr lang="en-US" sz="2400" dirty="0" err="1">
              <a:latin typeface="Times New Roman" pitchFamily="18" charset="0"/>
              <a:cs typeface="Times New Roman" pitchFamily="18" charset="0"/>
            </a:rPr>
            <a:t>Hòa</a:t>
          </a:r>
          <a:r>
            <a:rPr lang="en-US" sz="2400" dirty="0">
              <a:latin typeface="Times New Roman" pitchFamily="18" charset="0"/>
              <a:cs typeface="Times New Roman" pitchFamily="18" charset="0"/>
            </a:rPr>
            <a:t> tan </a:t>
          </a:r>
          <a:r>
            <a:rPr lang="en-US" sz="2400" dirty="0" err="1">
              <a:latin typeface="Times New Roman" pitchFamily="18" charset="0"/>
              <a:cs typeface="Times New Roman" pitchFamily="18" charset="0"/>
            </a:rPr>
            <a:t>nhanh</a:t>
          </a:r>
          <a:r>
            <a:rPr lang="en-US" sz="2400" dirty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2400" dirty="0" err="1">
              <a:latin typeface="Times New Roman" pitchFamily="18" charset="0"/>
              <a:cs typeface="Times New Roman" pitchFamily="18" charset="0"/>
            </a:rPr>
            <a:t>trong</a:t>
          </a:r>
          <a:r>
            <a:rPr lang="en-US" sz="2400" dirty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2400" dirty="0" err="1">
              <a:latin typeface="Times New Roman" pitchFamily="18" charset="0"/>
              <a:cs typeface="Times New Roman" pitchFamily="18" charset="0"/>
            </a:rPr>
            <a:t>nước</a:t>
          </a:r>
          <a:r>
            <a:rPr lang="en-US" sz="2000" dirty="0">
              <a:latin typeface="Times New Roman" pitchFamily="18" charset="0"/>
              <a:cs typeface="Times New Roman" pitchFamily="18" charset="0"/>
            </a:rPr>
            <a:t>.</a:t>
          </a:r>
        </a:p>
      </dgm:t>
    </dgm:pt>
    <dgm:pt modelId="{ECD57FCB-CDBB-49C8-911B-C869CA26F15E}" type="parTrans" cxnId="{D64BF02E-579C-4E83-9F7E-E70488F703AB}">
      <dgm:prSet/>
      <dgm:spPr/>
      <dgm:t>
        <a:bodyPr/>
        <a:lstStyle/>
        <a:p>
          <a:endParaRPr lang="en-US"/>
        </a:p>
      </dgm:t>
    </dgm:pt>
    <dgm:pt modelId="{98F2DB2A-2935-42C5-85CF-D0AF37FCC9ED}" type="sibTrans" cxnId="{D64BF02E-579C-4E83-9F7E-E70488F703AB}">
      <dgm:prSet/>
      <dgm:spPr/>
      <dgm:t>
        <a:bodyPr/>
        <a:lstStyle/>
        <a:p>
          <a:endParaRPr lang="en-US"/>
        </a:p>
      </dgm:t>
    </dgm:pt>
    <dgm:pt modelId="{3C4AD606-1244-451E-A0A8-E60F78B31BBB}" type="pres">
      <dgm:prSet presAssocID="{49CA63FE-D9ED-4FFD-8D18-AB17673CA08B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9C90AA66-BEDB-4F4F-9A40-E57CE0F0BEB3}" type="pres">
      <dgm:prSet presAssocID="{67B905AB-BB60-4C30-9382-EA0F3AC3803B}" presName="centerShape" presStyleLbl="node0" presStyleIdx="0" presStyleCnt="1"/>
      <dgm:spPr/>
    </dgm:pt>
    <dgm:pt modelId="{29A66EB3-0D12-4D41-BFE4-58A2C30733CF}" type="pres">
      <dgm:prSet presAssocID="{0ADEC9D7-A53C-415A-94A8-DAEF110C1A0E}" presName="parTrans" presStyleLbl="bgSibTrans2D1" presStyleIdx="0" presStyleCnt="4"/>
      <dgm:spPr/>
    </dgm:pt>
    <dgm:pt modelId="{F0E70F5A-843D-42C2-AD4A-17AC122B6509}" type="pres">
      <dgm:prSet presAssocID="{4EA88E48-6CE9-441D-9378-D5A28F0217A0}" presName="node" presStyleLbl="node1" presStyleIdx="0" presStyleCnt="4">
        <dgm:presLayoutVars>
          <dgm:bulletEnabled val="1"/>
        </dgm:presLayoutVars>
      </dgm:prSet>
      <dgm:spPr/>
    </dgm:pt>
    <dgm:pt modelId="{49956113-51CD-4BBC-ACE8-8F8D57E952B3}" type="pres">
      <dgm:prSet presAssocID="{C44A2B6D-465A-4C5A-B8D5-F8560315999F}" presName="parTrans" presStyleLbl="bgSibTrans2D1" presStyleIdx="1" presStyleCnt="4"/>
      <dgm:spPr/>
    </dgm:pt>
    <dgm:pt modelId="{A39BD9DC-DF26-436B-8543-0440F4C2003B}" type="pres">
      <dgm:prSet presAssocID="{12508417-7E1B-4D3A-82B2-C3777082E783}" presName="node" presStyleLbl="node1" presStyleIdx="1" presStyleCnt="4" custScaleX="125093" custRadScaleRad="100005" custRadScaleInc="-13270">
        <dgm:presLayoutVars>
          <dgm:bulletEnabled val="1"/>
        </dgm:presLayoutVars>
      </dgm:prSet>
      <dgm:spPr/>
    </dgm:pt>
    <dgm:pt modelId="{D8509EAD-BDB5-4302-A260-6A1EB7E57C87}" type="pres">
      <dgm:prSet presAssocID="{ECD57FCB-CDBB-49C8-911B-C869CA26F15E}" presName="parTrans" presStyleLbl="bgSibTrans2D1" presStyleIdx="2" presStyleCnt="4"/>
      <dgm:spPr/>
    </dgm:pt>
    <dgm:pt modelId="{BEE39895-0D93-44A9-968D-CDF58B67BFFA}" type="pres">
      <dgm:prSet presAssocID="{E01D679A-D12D-4760-A563-985A104ADAEE}" presName="node" presStyleLbl="node1" presStyleIdx="2" presStyleCnt="4" custScaleX="97507" custScaleY="65857" custRadScaleRad="83171" custRadScaleInc="-13854">
        <dgm:presLayoutVars>
          <dgm:bulletEnabled val="1"/>
        </dgm:presLayoutVars>
      </dgm:prSet>
      <dgm:spPr/>
    </dgm:pt>
    <dgm:pt modelId="{69319BE2-2B3D-4404-9648-E002F11CA585}" type="pres">
      <dgm:prSet presAssocID="{FF62CC1D-8D1C-45C6-99C1-C0C4AD4137AA}" presName="parTrans" presStyleLbl="bgSibTrans2D1" presStyleIdx="3" presStyleCnt="4"/>
      <dgm:spPr/>
    </dgm:pt>
    <dgm:pt modelId="{53F8D003-9300-4047-91DE-BE505727140C}" type="pres">
      <dgm:prSet presAssocID="{4D43FB9F-33C9-4A35-A895-2AD54A6472C4}" presName="node" presStyleLbl="node1" presStyleIdx="3" presStyleCnt="4" custScaleY="164446" custRadScaleRad="105044" custRadScaleInc="-11660">
        <dgm:presLayoutVars>
          <dgm:bulletEnabled val="1"/>
        </dgm:presLayoutVars>
      </dgm:prSet>
      <dgm:spPr/>
    </dgm:pt>
  </dgm:ptLst>
  <dgm:cxnLst>
    <dgm:cxn modelId="{E0DDF215-76DB-49BB-87B0-30671A06BA52}" type="presOf" srcId="{12508417-7E1B-4D3A-82B2-C3777082E783}" destId="{A39BD9DC-DF26-436B-8543-0440F4C2003B}" srcOrd="0" destOrd="0" presId="urn:microsoft.com/office/officeart/2005/8/layout/radial4"/>
    <dgm:cxn modelId="{903CE02C-7AF5-454C-9AB3-E43CC02C1E0D}" type="presOf" srcId="{ECD57FCB-CDBB-49C8-911B-C869CA26F15E}" destId="{D8509EAD-BDB5-4302-A260-6A1EB7E57C87}" srcOrd="0" destOrd="0" presId="urn:microsoft.com/office/officeart/2005/8/layout/radial4"/>
    <dgm:cxn modelId="{D64BF02E-579C-4E83-9F7E-E70488F703AB}" srcId="{67B905AB-BB60-4C30-9382-EA0F3AC3803B}" destId="{E01D679A-D12D-4760-A563-985A104ADAEE}" srcOrd="2" destOrd="0" parTransId="{ECD57FCB-CDBB-49C8-911B-C869CA26F15E}" sibTransId="{98F2DB2A-2935-42C5-85CF-D0AF37FCC9ED}"/>
    <dgm:cxn modelId="{9718B937-67EC-4A68-9204-74FB84EDBBAD}" type="presOf" srcId="{C44A2B6D-465A-4C5A-B8D5-F8560315999F}" destId="{49956113-51CD-4BBC-ACE8-8F8D57E952B3}" srcOrd="0" destOrd="0" presId="urn:microsoft.com/office/officeart/2005/8/layout/radial4"/>
    <dgm:cxn modelId="{D99DB640-A7AA-4402-832A-EB51BBCAA0D2}" type="presOf" srcId="{4EA88E48-6CE9-441D-9378-D5A28F0217A0}" destId="{F0E70F5A-843D-42C2-AD4A-17AC122B6509}" srcOrd="0" destOrd="0" presId="urn:microsoft.com/office/officeart/2005/8/layout/radial4"/>
    <dgm:cxn modelId="{CE982848-DD83-4A61-808F-B308B772C9CE}" srcId="{67B905AB-BB60-4C30-9382-EA0F3AC3803B}" destId="{12508417-7E1B-4D3A-82B2-C3777082E783}" srcOrd="1" destOrd="0" parTransId="{C44A2B6D-465A-4C5A-B8D5-F8560315999F}" sibTransId="{A6224035-FE76-4EA8-9C56-3A5707C6F8AC}"/>
    <dgm:cxn modelId="{CFAC784B-F2A7-494D-BD24-974BB1963696}" srcId="{49CA63FE-D9ED-4FFD-8D18-AB17673CA08B}" destId="{AA12B84E-113F-43AE-A1E7-4D6AD2E3AB0E}" srcOrd="1" destOrd="0" parTransId="{D181EFEA-6D9D-43E6-A458-7653D5F43688}" sibTransId="{86FE62F4-6735-4B72-8E05-816BE04EA4A6}"/>
    <dgm:cxn modelId="{EF38816B-1EE1-4FB5-839A-EA24CA158BFF}" type="presOf" srcId="{FF62CC1D-8D1C-45C6-99C1-C0C4AD4137AA}" destId="{69319BE2-2B3D-4404-9648-E002F11CA585}" srcOrd="0" destOrd="0" presId="urn:microsoft.com/office/officeart/2005/8/layout/radial4"/>
    <dgm:cxn modelId="{D4DB664C-E98B-4BB1-A42A-FE3AECA6EAA6}" type="presOf" srcId="{67B905AB-BB60-4C30-9382-EA0F3AC3803B}" destId="{9C90AA66-BEDB-4F4F-9A40-E57CE0F0BEB3}" srcOrd="0" destOrd="0" presId="urn:microsoft.com/office/officeart/2005/8/layout/radial4"/>
    <dgm:cxn modelId="{4CE7E570-E7EC-4AC4-A48E-8224AE0E2795}" type="presOf" srcId="{49CA63FE-D9ED-4FFD-8D18-AB17673CA08B}" destId="{3C4AD606-1244-451E-A0A8-E60F78B31BBB}" srcOrd="0" destOrd="0" presId="urn:microsoft.com/office/officeart/2005/8/layout/radial4"/>
    <dgm:cxn modelId="{61D89281-A736-457C-B5D1-F09ED8AFF5B5}" type="presOf" srcId="{E01D679A-D12D-4760-A563-985A104ADAEE}" destId="{BEE39895-0D93-44A9-968D-CDF58B67BFFA}" srcOrd="0" destOrd="0" presId="urn:microsoft.com/office/officeart/2005/8/layout/radial4"/>
    <dgm:cxn modelId="{E46E2489-6A3F-4F66-8F7C-64DC1B27041E}" srcId="{67B905AB-BB60-4C30-9382-EA0F3AC3803B}" destId="{4EA88E48-6CE9-441D-9378-D5A28F0217A0}" srcOrd="0" destOrd="0" parTransId="{0ADEC9D7-A53C-415A-94A8-DAEF110C1A0E}" sibTransId="{4BB6EE52-1590-4D94-9EF9-92D20C64C886}"/>
    <dgm:cxn modelId="{C9D5F497-929F-4774-8927-C1DF5E244299}" type="presOf" srcId="{4D43FB9F-33C9-4A35-A895-2AD54A6472C4}" destId="{53F8D003-9300-4047-91DE-BE505727140C}" srcOrd="0" destOrd="0" presId="urn:microsoft.com/office/officeart/2005/8/layout/radial4"/>
    <dgm:cxn modelId="{E0A0B4BD-3520-49F9-AD59-506A99BFA442}" srcId="{49CA63FE-D9ED-4FFD-8D18-AB17673CA08B}" destId="{67B905AB-BB60-4C30-9382-EA0F3AC3803B}" srcOrd="0" destOrd="0" parTransId="{148BC2E3-D9A0-4258-9AB4-D0FB9BAC3F8D}" sibTransId="{6CE83F76-4C8B-484A-B7AC-E10BC7A4BC9F}"/>
    <dgm:cxn modelId="{D55DCFD4-F9F7-4394-9B6C-589953133C01}" srcId="{67B905AB-BB60-4C30-9382-EA0F3AC3803B}" destId="{4D43FB9F-33C9-4A35-A895-2AD54A6472C4}" srcOrd="3" destOrd="0" parTransId="{FF62CC1D-8D1C-45C6-99C1-C0C4AD4137AA}" sibTransId="{177FB0FE-6F6F-4E76-B3E4-A82D52DE48B0}"/>
    <dgm:cxn modelId="{74B7F6E2-01CC-4CB9-B7B2-79A40F881D96}" type="presOf" srcId="{0ADEC9D7-A53C-415A-94A8-DAEF110C1A0E}" destId="{29A66EB3-0D12-4D41-BFE4-58A2C30733CF}" srcOrd="0" destOrd="0" presId="urn:microsoft.com/office/officeart/2005/8/layout/radial4"/>
    <dgm:cxn modelId="{1BB644B1-97C3-48FA-9940-1D304E453175}" type="presParOf" srcId="{3C4AD606-1244-451E-A0A8-E60F78B31BBB}" destId="{9C90AA66-BEDB-4F4F-9A40-E57CE0F0BEB3}" srcOrd="0" destOrd="0" presId="urn:microsoft.com/office/officeart/2005/8/layout/radial4"/>
    <dgm:cxn modelId="{E2371E64-6EED-4CAE-8958-6A40CBE482B0}" type="presParOf" srcId="{3C4AD606-1244-451E-A0A8-E60F78B31BBB}" destId="{29A66EB3-0D12-4D41-BFE4-58A2C30733CF}" srcOrd="1" destOrd="0" presId="urn:microsoft.com/office/officeart/2005/8/layout/radial4"/>
    <dgm:cxn modelId="{59E6AB94-17A5-4406-8ACA-C4B4B12716FB}" type="presParOf" srcId="{3C4AD606-1244-451E-A0A8-E60F78B31BBB}" destId="{F0E70F5A-843D-42C2-AD4A-17AC122B6509}" srcOrd="2" destOrd="0" presId="urn:microsoft.com/office/officeart/2005/8/layout/radial4"/>
    <dgm:cxn modelId="{4EB24CDB-B75B-4F53-A78B-35D3EA5495CA}" type="presParOf" srcId="{3C4AD606-1244-451E-A0A8-E60F78B31BBB}" destId="{49956113-51CD-4BBC-ACE8-8F8D57E952B3}" srcOrd="3" destOrd="0" presId="urn:microsoft.com/office/officeart/2005/8/layout/radial4"/>
    <dgm:cxn modelId="{707DE260-1843-44E1-AA7B-10296D599963}" type="presParOf" srcId="{3C4AD606-1244-451E-A0A8-E60F78B31BBB}" destId="{A39BD9DC-DF26-436B-8543-0440F4C2003B}" srcOrd="4" destOrd="0" presId="urn:microsoft.com/office/officeart/2005/8/layout/radial4"/>
    <dgm:cxn modelId="{6C168CDB-8EE3-486D-B70B-D63CB0E6564D}" type="presParOf" srcId="{3C4AD606-1244-451E-A0A8-E60F78B31BBB}" destId="{D8509EAD-BDB5-4302-A260-6A1EB7E57C87}" srcOrd="5" destOrd="0" presId="urn:microsoft.com/office/officeart/2005/8/layout/radial4"/>
    <dgm:cxn modelId="{7BAA4B46-CA14-41C9-A549-7043C2CF5889}" type="presParOf" srcId="{3C4AD606-1244-451E-A0A8-E60F78B31BBB}" destId="{BEE39895-0D93-44A9-968D-CDF58B67BFFA}" srcOrd="6" destOrd="0" presId="urn:microsoft.com/office/officeart/2005/8/layout/radial4"/>
    <dgm:cxn modelId="{9F9ADA2C-3A6B-4E8B-8A24-013D59488D39}" type="presParOf" srcId="{3C4AD606-1244-451E-A0A8-E60F78B31BBB}" destId="{69319BE2-2B3D-4404-9648-E002F11CA585}" srcOrd="7" destOrd="0" presId="urn:microsoft.com/office/officeart/2005/8/layout/radial4"/>
    <dgm:cxn modelId="{D0DD5876-A2EB-48E3-BF83-17CAEE133382}" type="presParOf" srcId="{3C4AD606-1244-451E-A0A8-E60F78B31BBB}" destId="{53F8D003-9300-4047-91DE-BE505727140C}" srcOrd="8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5FF467D-8B8A-4E69-BB6A-7650F276FC81}" type="doc">
      <dgm:prSet loTypeId="urn:microsoft.com/office/officeart/2005/8/layout/hList9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5C6821E3-D2FD-4041-B637-E395FCC322FB}">
      <dgm:prSet phldrT="[Text]"/>
      <dgm:spPr/>
      <dgm:t>
        <a:bodyPr/>
        <a:lstStyle/>
        <a:p>
          <a:r>
            <a:rPr lang="en-US" u="sng" dirty="0" err="1">
              <a:latin typeface="Times New Roman" pitchFamily="18" charset="0"/>
              <a:cs typeface="Times New Roman" pitchFamily="18" charset="0"/>
            </a:rPr>
            <a:t>Nhược</a:t>
          </a:r>
          <a:r>
            <a:rPr lang="en-US" u="sng" dirty="0">
              <a:latin typeface="Times New Roman" pitchFamily="18" charset="0"/>
              <a:cs typeface="Times New Roman" pitchFamily="18" charset="0"/>
            </a:rPr>
            <a:t> </a:t>
          </a:r>
          <a:r>
            <a:rPr lang="en-US" u="sng" dirty="0" err="1">
              <a:latin typeface="Times New Roman" pitchFamily="18" charset="0"/>
              <a:cs typeface="Times New Roman" pitchFamily="18" charset="0"/>
            </a:rPr>
            <a:t>điểm</a:t>
          </a:r>
          <a:endParaRPr lang="en-US" u="sng" dirty="0"/>
        </a:p>
      </dgm:t>
    </dgm:pt>
    <dgm:pt modelId="{50C3447E-EE5F-4D1D-8724-4C2E5B0557F7}" type="parTrans" cxnId="{11FE9C0B-9678-4A1D-A1A3-8EF07BE5C84B}">
      <dgm:prSet/>
      <dgm:spPr/>
      <dgm:t>
        <a:bodyPr/>
        <a:lstStyle/>
        <a:p>
          <a:endParaRPr lang="en-US"/>
        </a:p>
      </dgm:t>
    </dgm:pt>
    <dgm:pt modelId="{2F836388-1713-458D-99B7-3B9EDD07A2F7}" type="sibTrans" cxnId="{11FE9C0B-9678-4A1D-A1A3-8EF07BE5C84B}">
      <dgm:prSet/>
      <dgm:spPr/>
      <dgm:t>
        <a:bodyPr/>
        <a:lstStyle/>
        <a:p>
          <a:endParaRPr lang="en-US"/>
        </a:p>
      </dgm:t>
    </dgm:pt>
    <dgm:pt modelId="{773859D1-9AD3-4D59-BB3C-BC5781B573DA}">
      <dgm:prSet phldrT="[Text]" custT="1"/>
      <dgm:spPr/>
      <dgm:t>
        <a:bodyPr/>
        <a:lstStyle/>
        <a:p>
          <a:r>
            <a:rPr lang="en-US" sz="2300" dirty="0" err="1">
              <a:latin typeface="Times New Roman" pitchFamily="18" charset="0"/>
              <a:cs typeface="Times New Roman" pitchFamily="18" charset="0"/>
            </a:rPr>
            <a:t>Giá</a:t>
          </a:r>
          <a:r>
            <a:rPr lang="en-US" sz="2300" dirty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2300" dirty="0" err="1">
              <a:latin typeface="Times New Roman" pitchFamily="18" charset="0"/>
              <a:cs typeface="Times New Roman" pitchFamily="18" charset="0"/>
            </a:rPr>
            <a:t>bột</a:t>
          </a:r>
          <a:r>
            <a:rPr lang="en-US" sz="2300" dirty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2300" dirty="0" err="1">
              <a:latin typeface="Times New Roman" pitchFamily="18" charset="0"/>
              <a:cs typeface="Times New Roman" pitchFamily="18" charset="0"/>
            </a:rPr>
            <a:t>trứng</a:t>
          </a:r>
          <a:r>
            <a:rPr lang="en-US" sz="2300" dirty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2300" dirty="0" err="1">
              <a:latin typeface="Times New Roman" pitchFamily="18" charset="0"/>
              <a:cs typeface="Times New Roman" pitchFamily="18" charset="0"/>
            </a:rPr>
            <a:t>đắt</a:t>
          </a:r>
          <a:r>
            <a:rPr lang="en-US" sz="2300" dirty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2300" dirty="0" err="1">
              <a:latin typeface="Times New Roman" pitchFamily="18" charset="0"/>
              <a:cs typeface="Times New Roman" pitchFamily="18" charset="0"/>
            </a:rPr>
            <a:t>hơn</a:t>
          </a:r>
          <a:r>
            <a:rPr lang="en-US" sz="2300" dirty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2300" dirty="0" err="1">
              <a:latin typeface="Times New Roman" pitchFamily="18" charset="0"/>
              <a:cs typeface="Times New Roman" pitchFamily="18" charset="0"/>
            </a:rPr>
            <a:t>và</a:t>
          </a:r>
          <a:r>
            <a:rPr lang="en-US" sz="2300" dirty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2300" dirty="0" err="1">
              <a:latin typeface="Times New Roman" pitchFamily="18" charset="0"/>
              <a:cs typeface="Times New Roman" pitchFamily="18" charset="0"/>
            </a:rPr>
            <a:t>tùy</a:t>
          </a:r>
          <a:r>
            <a:rPr lang="en-US" sz="2300" dirty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2300" dirty="0" err="1">
              <a:latin typeface="Times New Roman" pitchFamily="18" charset="0"/>
              <a:cs typeface="Times New Roman" pitchFamily="18" charset="0"/>
            </a:rPr>
            <a:t>loại</a:t>
          </a:r>
          <a:r>
            <a:rPr lang="en-US" sz="2300" dirty="0">
              <a:latin typeface="Times New Roman" pitchFamily="18" charset="0"/>
              <a:cs typeface="Times New Roman" pitchFamily="18" charset="0"/>
            </a:rPr>
            <a:t>, </a:t>
          </a:r>
          <a:r>
            <a:rPr lang="en-US" sz="2300" dirty="0" err="1">
              <a:latin typeface="Times New Roman" pitchFamily="18" charset="0"/>
              <a:cs typeface="Times New Roman" pitchFamily="18" charset="0"/>
            </a:rPr>
            <a:t>tùy</a:t>
          </a:r>
          <a:r>
            <a:rPr lang="en-US" sz="2300" dirty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2300" dirty="0" err="1">
              <a:latin typeface="Times New Roman" pitchFamily="18" charset="0"/>
              <a:cs typeface="Times New Roman" pitchFamily="18" charset="0"/>
            </a:rPr>
            <a:t>công</a:t>
          </a:r>
          <a:r>
            <a:rPr lang="en-US" sz="2300" dirty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2300" dirty="0" err="1">
              <a:latin typeface="Times New Roman" pitchFamily="18" charset="0"/>
              <a:cs typeface="Times New Roman" pitchFamily="18" charset="0"/>
            </a:rPr>
            <a:t>nghệ</a:t>
          </a:r>
          <a:r>
            <a:rPr lang="en-US" sz="2300" dirty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2300" dirty="0" err="1">
              <a:latin typeface="Times New Roman" pitchFamily="18" charset="0"/>
              <a:cs typeface="Times New Roman" pitchFamily="18" charset="0"/>
            </a:rPr>
            <a:t>mà</a:t>
          </a:r>
          <a:r>
            <a:rPr lang="en-US" sz="2300" dirty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2300" dirty="0" err="1">
              <a:latin typeface="Times New Roman" pitchFamily="18" charset="0"/>
              <a:cs typeface="Times New Roman" pitchFamily="18" charset="0"/>
            </a:rPr>
            <a:t>hạn</a:t>
          </a:r>
          <a:r>
            <a:rPr lang="en-US" sz="2300" dirty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2300" dirty="0" err="1">
              <a:latin typeface="Times New Roman" pitchFamily="18" charset="0"/>
              <a:cs typeface="Times New Roman" pitchFamily="18" charset="0"/>
            </a:rPr>
            <a:t>sử</a:t>
          </a:r>
          <a:r>
            <a:rPr lang="en-US" sz="2300" dirty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2300" dirty="0" err="1">
              <a:latin typeface="Times New Roman" pitchFamily="18" charset="0"/>
              <a:cs typeface="Times New Roman" pitchFamily="18" charset="0"/>
            </a:rPr>
            <a:t>dụng</a:t>
          </a:r>
          <a:r>
            <a:rPr lang="en-US" sz="2300" dirty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2300" dirty="0" err="1">
              <a:latin typeface="Times New Roman" pitchFamily="18" charset="0"/>
              <a:cs typeface="Times New Roman" pitchFamily="18" charset="0"/>
            </a:rPr>
            <a:t>dài</a:t>
          </a:r>
          <a:r>
            <a:rPr lang="en-US" sz="2300" dirty="0">
              <a:latin typeface="Times New Roman" pitchFamily="18" charset="0"/>
              <a:cs typeface="Times New Roman" pitchFamily="18" charset="0"/>
            </a:rPr>
            <a:t> hay </a:t>
          </a:r>
          <a:r>
            <a:rPr lang="en-US" sz="2300" dirty="0" err="1">
              <a:latin typeface="Times New Roman" pitchFamily="18" charset="0"/>
              <a:cs typeface="Times New Roman" pitchFamily="18" charset="0"/>
            </a:rPr>
            <a:t>ngắn</a:t>
          </a:r>
          <a:r>
            <a:rPr lang="en-US" sz="2300" dirty="0">
              <a:latin typeface="Times New Roman" pitchFamily="18" charset="0"/>
              <a:cs typeface="Times New Roman" pitchFamily="18" charset="0"/>
            </a:rPr>
            <a:t>. </a:t>
          </a:r>
          <a:endParaRPr lang="en-US" sz="2300" dirty="0"/>
        </a:p>
      </dgm:t>
    </dgm:pt>
    <dgm:pt modelId="{77054520-5F55-41EE-BC7D-DA7989A6EE16}" type="parTrans" cxnId="{B2CAFCDB-3AC1-42F5-89C3-C0C9C42CAC69}">
      <dgm:prSet/>
      <dgm:spPr/>
      <dgm:t>
        <a:bodyPr/>
        <a:lstStyle/>
        <a:p>
          <a:endParaRPr lang="en-US"/>
        </a:p>
      </dgm:t>
    </dgm:pt>
    <dgm:pt modelId="{B97A298D-2606-4594-8747-8AF78D9E3176}" type="sibTrans" cxnId="{B2CAFCDB-3AC1-42F5-89C3-C0C9C42CAC69}">
      <dgm:prSet/>
      <dgm:spPr/>
      <dgm:t>
        <a:bodyPr/>
        <a:lstStyle/>
        <a:p>
          <a:endParaRPr lang="en-US"/>
        </a:p>
      </dgm:t>
    </dgm:pt>
    <dgm:pt modelId="{1948AF47-7085-4607-8BDC-14028A3FAB09}">
      <dgm:prSet phldrT="[Text]" custT="1"/>
      <dgm:spPr/>
      <dgm:t>
        <a:bodyPr/>
        <a:lstStyle/>
        <a:p>
          <a:r>
            <a:rPr lang="en-US" sz="2300" dirty="0" err="1">
              <a:latin typeface="Times New Roman" pitchFamily="18" charset="0"/>
              <a:cs typeface="Times New Roman" pitchFamily="18" charset="0"/>
            </a:rPr>
            <a:t>Bảo</a:t>
          </a:r>
          <a:r>
            <a:rPr lang="en-US" sz="2300" dirty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2300" dirty="0" err="1">
              <a:latin typeface="Times New Roman" pitchFamily="18" charset="0"/>
              <a:cs typeface="Times New Roman" pitchFamily="18" charset="0"/>
            </a:rPr>
            <a:t>quản</a:t>
          </a:r>
          <a:r>
            <a:rPr lang="en-US" sz="2300" dirty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2300" dirty="0" err="1">
              <a:latin typeface="Times New Roman" pitchFamily="18" charset="0"/>
              <a:cs typeface="Times New Roman" pitchFamily="18" charset="0"/>
            </a:rPr>
            <a:t>lâu</a:t>
          </a:r>
          <a:r>
            <a:rPr lang="en-US" sz="2300" dirty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2300" dirty="0" err="1">
              <a:latin typeface="Times New Roman" pitchFamily="18" charset="0"/>
              <a:cs typeface="Times New Roman" pitchFamily="18" charset="0"/>
            </a:rPr>
            <a:t>dài</a:t>
          </a:r>
          <a:r>
            <a:rPr lang="en-US" sz="2300" dirty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2300" dirty="0" err="1">
              <a:latin typeface="Times New Roman" pitchFamily="18" charset="0"/>
              <a:cs typeface="Times New Roman" pitchFamily="18" charset="0"/>
            </a:rPr>
            <a:t>không</a:t>
          </a:r>
          <a:r>
            <a:rPr lang="en-US" sz="2300" dirty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2300" dirty="0" err="1">
              <a:latin typeface="Times New Roman" pitchFamily="18" charset="0"/>
              <a:cs typeface="Times New Roman" pitchFamily="18" charset="0"/>
            </a:rPr>
            <a:t>đúng</a:t>
          </a:r>
          <a:r>
            <a:rPr lang="en-US" sz="2300" dirty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2300" dirty="0" err="1">
              <a:latin typeface="Times New Roman" pitchFamily="18" charset="0"/>
              <a:cs typeface="Times New Roman" pitchFamily="18" charset="0"/>
            </a:rPr>
            <a:t>cách</a:t>
          </a:r>
          <a:r>
            <a:rPr lang="en-US" sz="2300" dirty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2300" dirty="0" err="1">
              <a:latin typeface="Times New Roman" pitchFamily="18" charset="0"/>
              <a:cs typeface="Times New Roman" pitchFamily="18" charset="0"/>
            </a:rPr>
            <a:t>có</a:t>
          </a:r>
          <a:r>
            <a:rPr lang="en-US" sz="2300" dirty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2300" dirty="0" err="1">
              <a:latin typeface="Times New Roman" pitchFamily="18" charset="0"/>
              <a:cs typeface="Times New Roman" pitchFamily="18" charset="0"/>
            </a:rPr>
            <a:t>thể</a:t>
          </a:r>
          <a:r>
            <a:rPr lang="en-US" sz="2300" dirty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2300" dirty="0" err="1">
              <a:latin typeface="Times New Roman" pitchFamily="18" charset="0"/>
              <a:cs typeface="Times New Roman" pitchFamily="18" charset="0"/>
            </a:rPr>
            <a:t>bị</a:t>
          </a:r>
          <a:r>
            <a:rPr lang="en-US" sz="2300" dirty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2300" dirty="0" err="1">
              <a:latin typeface="Times New Roman" pitchFamily="18" charset="0"/>
              <a:cs typeface="Times New Roman" pitchFamily="18" charset="0"/>
            </a:rPr>
            <a:t>biến</a:t>
          </a:r>
          <a:r>
            <a:rPr lang="en-US" sz="2300" dirty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2300" dirty="0" err="1">
              <a:latin typeface="Times New Roman" pitchFamily="18" charset="0"/>
              <a:cs typeface="Times New Roman" pitchFamily="18" charset="0"/>
            </a:rPr>
            <a:t>chất</a:t>
          </a:r>
          <a:r>
            <a:rPr lang="en-US" sz="2300">
              <a:latin typeface="Times New Roman" pitchFamily="18" charset="0"/>
              <a:cs typeface="Times New Roman" pitchFamily="18" charset="0"/>
            </a:rPr>
            <a:t> , </a:t>
          </a:r>
          <a:r>
            <a:rPr lang="en-US" sz="2300" dirty="0" err="1">
              <a:latin typeface="Times New Roman" pitchFamily="18" charset="0"/>
              <a:cs typeface="Times New Roman" pitchFamily="18" charset="0"/>
            </a:rPr>
            <a:t>không</a:t>
          </a:r>
          <a:r>
            <a:rPr lang="en-US" sz="2300" dirty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2300" dirty="0" err="1">
              <a:latin typeface="Times New Roman" pitchFamily="18" charset="0"/>
              <a:cs typeface="Times New Roman" pitchFamily="18" charset="0"/>
            </a:rPr>
            <a:t>tốt</a:t>
          </a:r>
          <a:r>
            <a:rPr lang="en-US" sz="2300" dirty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2300" dirty="0" err="1">
              <a:latin typeface="Times New Roman" pitchFamily="18" charset="0"/>
              <a:cs typeface="Times New Roman" pitchFamily="18" charset="0"/>
            </a:rPr>
            <a:t>cho</a:t>
          </a:r>
          <a:r>
            <a:rPr lang="en-US" sz="2300" dirty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2300" dirty="0" err="1">
              <a:latin typeface="Times New Roman" pitchFamily="18" charset="0"/>
              <a:cs typeface="Times New Roman" pitchFamily="18" charset="0"/>
            </a:rPr>
            <a:t>sức</a:t>
          </a:r>
          <a:r>
            <a:rPr lang="en-US" sz="2300" dirty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2300" dirty="0" err="1">
              <a:latin typeface="Times New Roman" pitchFamily="18" charset="0"/>
              <a:cs typeface="Times New Roman" pitchFamily="18" charset="0"/>
            </a:rPr>
            <a:t>khỏe</a:t>
          </a:r>
          <a:r>
            <a:rPr lang="en-US" sz="2300" dirty="0">
              <a:latin typeface="Times New Roman" pitchFamily="18" charset="0"/>
              <a:cs typeface="Times New Roman" pitchFamily="18" charset="0"/>
            </a:rPr>
            <a:t>.</a:t>
          </a:r>
          <a:endParaRPr lang="en-US" sz="2300" dirty="0"/>
        </a:p>
      </dgm:t>
    </dgm:pt>
    <dgm:pt modelId="{8BA9332D-57FA-4334-B08C-5278E1AEC0E2}" type="parTrans" cxnId="{928FA614-6300-456F-8E0C-5F3B4136F387}">
      <dgm:prSet/>
      <dgm:spPr/>
      <dgm:t>
        <a:bodyPr/>
        <a:lstStyle/>
        <a:p>
          <a:endParaRPr lang="en-US"/>
        </a:p>
      </dgm:t>
    </dgm:pt>
    <dgm:pt modelId="{9FB8ED85-43D9-4C18-940F-2D975BBBA6A6}" type="sibTrans" cxnId="{928FA614-6300-456F-8E0C-5F3B4136F387}">
      <dgm:prSet/>
      <dgm:spPr/>
      <dgm:t>
        <a:bodyPr/>
        <a:lstStyle/>
        <a:p>
          <a:endParaRPr lang="en-US"/>
        </a:p>
      </dgm:t>
    </dgm:pt>
    <dgm:pt modelId="{6A2B3759-0C9E-419C-8AA0-F056E1BCAFC2}">
      <dgm:prSet phldrT="[Text]"/>
      <dgm:spPr/>
      <dgm:t>
        <a:bodyPr/>
        <a:lstStyle/>
        <a:p>
          <a:r>
            <a:rPr lang="en-US" u="sng" dirty="0" err="1">
              <a:latin typeface="Times New Roman" pitchFamily="18" charset="0"/>
              <a:cs typeface="Times New Roman" pitchFamily="18" charset="0"/>
            </a:rPr>
            <a:t>Ưu</a:t>
          </a:r>
          <a:r>
            <a:rPr lang="en-US" u="sng" dirty="0">
              <a:latin typeface="Times New Roman" pitchFamily="18" charset="0"/>
              <a:cs typeface="Times New Roman" pitchFamily="18" charset="0"/>
            </a:rPr>
            <a:t> </a:t>
          </a:r>
          <a:r>
            <a:rPr lang="en-US" u="sng" dirty="0" err="1">
              <a:latin typeface="Times New Roman" pitchFamily="18" charset="0"/>
              <a:cs typeface="Times New Roman" pitchFamily="18" charset="0"/>
            </a:rPr>
            <a:t>điểm</a:t>
          </a:r>
          <a:endParaRPr lang="en-US" u="sng" dirty="0"/>
        </a:p>
      </dgm:t>
    </dgm:pt>
    <dgm:pt modelId="{A96582C1-2A7C-4344-93B9-39330B809522}" type="parTrans" cxnId="{57B30D4F-DF46-4C38-B4B5-62E9D3D5AE76}">
      <dgm:prSet/>
      <dgm:spPr/>
      <dgm:t>
        <a:bodyPr/>
        <a:lstStyle/>
        <a:p>
          <a:endParaRPr lang="en-US"/>
        </a:p>
      </dgm:t>
    </dgm:pt>
    <dgm:pt modelId="{1801E2A6-A1EF-4FEA-AA76-9BEA7D70E877}" type="sibTrans" cxnId="{57B30D4F-DF46-4C38-B4B5-62E9D3D5AE76}">
      <dgm:prSet/>
      <dgm:spPr/>
      <dgm:t>
        <a:bodyPr/>
        <a:lstStyle/>
        <a:p>
          <a:endParaRPr lang="en-US"/>
        </a:p>
      </dgm:t>
    </dgm:pt>
    <dgm:pt modelId="{0CB263E2-41EC-4B13-954C-B089F0B49317}">
      <dgm:prSet phldrT="[Text]" custT="1"/>
      <dgm:spPr/>
      <dgm:t>
        <a:bodyPr/>
        <a:lstStyle/>
        <a:p>
          <a:r>
            <a:rPr lang="en-US" sz="2300" dirty="0" err="1">
              <a:latin typeface="Times New Roman" pitchFamily="18" charset="0"/>
              <a:cs typeface="Times New Roman" pitchFamily="18" charset="0"/>
            </a:rPr>
            <a:t>rất</a:t>
          </a:r>
          <a:r>
            <a:rPr lang="en-US" sz="2300" dirty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2300" dirty="0" err="1">
              <a:latin typeface="Times New Roman" pitchFamily="18" charset="0"/>
              <a:cs typeface="Times New Roman" pitchFamily="18" charset="0"/>
            </a:rPr>
            <a:t>tiện</a:t>
          </a:r>
          <a:r>
            <a:rPr lang="en-US" sz="2300" dirty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2300" dirty="0" err="1">
              <a:latin typeface="Times New Roman" pitchFamily="18" charset="0"/>
              <a:cs typeface="Times New Roman" pitchFamily="18" charset="0"/>
            </a:rPr>
            <a:t>lợi</a:t>
          </a:r>
          <a:r>
            <a:rPr lang="en-US" sz="2300" dirty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2300" dirty="0" err="1">
              <a:latin typeface="Times New Roman" pitchFamily="18" charset="0"/>
              <a:cs typeface="Times New Roman" pitchFamily="18" charset="0"/>
            </a:rPr>
            <a:t>và</a:t>
          </a:r>
          <a:r>
            <a:rPr lang="en-US" sz="2300" dirty="0">
              <a:latin typeface="Times New Roman" pitchFamily="18" charset="0"/>
              <a:cs typeface="Times New Roman" pitchFamily="18" charset="0"/>
            </a:rPr>
            <a:t> an </a:t>
          </a:r>
          <a:r>
            <a:rPr lang="en-US" sz="2300" dirty="0" err="1">
              <a:latin typeface="Times New Roman" pitchFamily="18" charset="0"/>
              <a:cs typeface="Times New Roman" pitchFamily="18" charset="0"/>
            </a:rPr>
            <a:t>toàn</a:t>
          </a:r>
          <a:r>
            <a:rPr lang="en-US" sz="2300" dirty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2300" dirty="0" err="1">
              <a:latin typeface="Times New Roman" pitchFamily="18" charset="0"/>
              <a:cs typeface="Times New Roman" pitchFamily="18" charset="0"/>
            </a:rPr>
            <a:t>vệ</a:t>
          </a:r>
          <a:r>
            <a:rPr lang="en-US" sz="2300" dirty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2300" dirty="0" err="1">
              <a:latin typeface="Times New Roman" pitchFamily="18" charset="0"/>
              <a:cs typeface="Times New Roman" pitchFamily="18" charset="0"/>
            </a:rPr>
            <a:t>sinh</a:t>
          </a:r>
          <a:r>
            <a:rPr lang="en-US" sz="2300" dirty="0">
              <a:latin typeface="Times New Roman" pitchFamily="18" charset="0"/>
              <a:cs typeface="Times New Roman" pitchFamily="18" charset="0"/>
            </a:rPr>
            <a:t>, </a:t>
          </a:r>
          <a:endParaRPr lang="en-US" sz="2300" dirty="0"/>
        </a:p>
      </dgm:t>
    </dgm:pt>
    <dgm:pt modelId="{0AD2AA3D-90BB-4360-882D-8FA1BA587098}" type="parTrans" cxnId="{6CE23E60-4A97-4FAE-921F-81174F799673}">
      <dgm:prSet/>
      <dgm:spPr/>
      <dgm:t>
        <a:bodyPr/>
        <a:lstStyle/>
        <a:p>
          <a:endParaRPr lang="en-US"/>
        </a:p>
      </dgm:t>
    </dgm:pt>
    <dgm:pt modelId="{E2CDE2B0-1C35-4594-B73F-B6FB43CD5E47}" type="sibTrans" cxnId="{6CE23E60-4A97-4FAE-921F-81174F799673}">
      <dgm:prSet/>
      <dgm:spPr/>
      <dgm:t>
        <a:bodyPr/>
        <a:lstStyle/>
        <a:p>
          <a:endParaRPr lang="en-US"/>
        </a:p>
      </dgm:t>
    </dgm:pt>
    <dgm:pt modelId="{9BB6F44D-E1D7-4D3A-9644-CD23121AEE8C}">
      <dgm:prSet custT="1"/>
      <dgm:spPr/>
      <dgm:t>
        <a:bodyPr/>
        <a:lstStyle/>
        <a:p>
          <a:r>
            <a:rPr lang="en-US" sz="2300" dirty="0" err="1">
              <a:latin typeface="Times New Roman" pitchFamily="18" charset="0"/>
              <a:cs typeface="Times New Roman" pitchFamily="18" charset="0"/>
            </a:rPr>
            <a:t>đảm</a:t>
          </a:r>
          <a:r>
            <a:rPr lang="en-US" sz="2300" dirty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2300" dirty="0" err="1">
              <a:latin typeface="Times New Roman" pitchFamily="18" charset="0"/>
              <a:cs typeface="Times New Roman" pitchFamily="18" charset="0"/>
            </a:rPr>
            <a:t>bảo</a:t>
          </a:r>
          <a:r>
            <a:rPr lang="en-US" sz="2300" dirty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2300" dirty="0" err="1">
              <a:latin typeface="Times New Roman" pitchFamily="18" charset="0"/>
              <a:cs typeface="Times New Roman" pitchFamily="18" charset="0"/>
            </a:rPr>
            <a:t>được</a:t>
          </a:r>
          <a:r>
            <a:rPr lang="en-US" sz="2300" dirty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2300" dirty="0" err="1">
              <a:latin typeface="Times New Roman" pitchFamily="18" charset="0"/>
              <a:cs typeface="Times New Roman" pitchFamily="18" charset="0"/>
            </a:rPr>
            <a:t>nguồn</a:t>
          </a:r>
          <a:r>
            <a:rPr lang="en-US" sz="2300" dirty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2300" dirty="0" err="1">
              <a:latin typeface="Times New Roman" pitchFamily="18" charset="0"/>
              <a:cs typeface="Times New Roman" pitchFamily="18" charset="0"/>
            </a:rPr>
            <a:t>nguyên</a:t>
          </a:r>
          <a:r>
            <a:rPr lang="en-US" sz="2300" dirty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2300" dirty="0" err="1">
              <a:latin typeface="Times New Roman" pitchFamily="18" charset="0"/>
              <a:cs typeface="Times New Roman" pitchFamily="18" charset="0"/>
            </a:rPr>
            <a:t>liệu</a:t>
          </a:r>
          <a:r>
            <a:rPr lang="en-US" sz="2300" dirty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2300" dirty="0" err="1">
              <a:latin typeface="Times New Roman" pitchFamily="18" charset="0"/>
              <a:cs typeface="Times New Roman" pitchFamily="18" charset="0"/>
            </a:rPr>
            <a:t>trong</a:t>
          </a:r>
          <a:r>
            <a:rPr lang="en-US" sz="2300" dirty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2300" dirty="0" err="1">
              <a:latin typeface="Times New Roman" pitchFamily="18" charset="0"/>
              <a:cs typeface="Times New Roman" pitchFamily="18" charset="0"/>
            </a:rPr>
            <a:t>các</a:t>
          </a:r>
          <a:r>
            <a:rPr lang="en-US" sz="2300" dirty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2300" dirty="0" err="1">
              <a:latin typeface="Times New Roman" pitchFamily="18" charset="0"/>
              <a:cs typeface="Times New Roman" pitchFamily="18" charset="0"/>
            </a:rPr>
            <a:t>mùa</a:t>
          </a:r>
          <a:r>
            <a:rPr lang="en-US" sz="2300" dirty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2300" dirty="0" err="1">
              <a:latin typeface="Times New Roman" pitchFamily="18" charset="0"/>
              <a:cs typeface="Times New Roman" pitchFamily="18" charset="0"/>
            </a:rPr>
            <a:t>dịch</a:t>
          </a:r>
          <a:r>
            <a:rPr lang="en-US" sz="2300" dirty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2300" dirty="0" err="1">
              <a:latin typeface="Times New Roman" pitchFamily="18" charset="0"/>
              <a:cs typeface="Times New Roman" pitchFamily="18" charset="0"/>
            </a:rPr>
            <a:t>cúm</a:t>
          </a:r>
          <a:r>
            <a:rPr lang="en-US" sz="2300" dirty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2300" dirty="0" err="1">
              <a:latin typeface="Times New Roman" pitchFamily="18" charset="0"/>
              <a:cs typeface="Times New Roman" pitchFamily="18" charset="0"/>
            </a:rPr>
            <a:t>gia</a:t>
          </a:r>
          <a:r>
            <a:rPr lang="en-US" sz="2300" dirty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2300" dirty="0" err="1">
              <a:latin typeface="Times New Roman" pitchFamily="18" charset="0"/>
              <a:cs typeface="Times New Roman" pitchFamily="18" charset="0"/>
            </a:rPr>
            <a:t>cầm</a:t>
          </a:r>
          <a:r>
            <a:rPr lang="en-US" sz="2300" dirty="0">
              <a:latin typeface="Times New Roman" pitchFamily="18" charset="0"/>
              <a:cs typeface="Times New Roman" pitchFamily="18" charset="0"/>
            </a:rPr>
            <a:t>.</a:t>
          </a:r>
        </a:p>
      </dgm:t>
    </dgm:pt>
    <dgm:pt modelId="{D09276E6-8A4B-48AA-BFED-061515C9EA45}" type="parTrans" cxnId="{5E0771FF-15FF-4781-BBAD-3D8E6A2223DD}">
      <dgm:prSet/>
      <dgm:spPr/>
      <dgm:t>
        <a:bodyPr/>
        <a:lstStyle/>
        <a:p>
          <a:endParaRPr lang="en-US"/>
        </a:p>
      </dgm:t>
    </dgm:pt>
    <dgm:pt modelId="{540D7A23-D940-4902-864E-6CBF984DC0B0}" type="sibTrans" cxnId="{5E0771FF-15FF-4781-BBAD-3D8E6A2223DD}">
      <dgm:prSet/>
      <dgm:spPr/>
      <dgm:t>
        <a:bodyPr/>
        <a:lstStyle/>
        <a:p>
          <a:endParaRPr lang="en-US"/>
        </a:p>
      </dgm:t>
    </dgm:pt>
    <dgm:pt modelId="{AC597029-D3FB-4980-B654-B4D9AE3841E4}" type="pres">
      <dgm:prSet presAssocID="{B5FF467D-8B8A-4E69-BB6A-7650F276FC81}" presName="list" presStyleCnt="0">
        <dgm:presLayoutVars>
          <dgm:dir/>
          <dgm:animLvl val="lvl"/>
        </dgm:presLayoutVars>
      </dgm:prSet>
      <dgm:spPr/>
    </dgm:pt>
    <dgm:pt modelId="{2E9542EB-B7D8-439C-8C02-7661E16046ED}" type="pres">
      <dgm:prSet presAssocID="{5C6821E3-D2FD-4041-B637-E395FCC322FB}" presName="posSpace" presStyleCnt="0"/>
      <dgm:spPr/>
    </dgm:pt>
    <dgm:pt modelId="{1FC94808-EECC-46B9-AE49-F3612F0AAA41}" type="pres">
      <dgm:prSet presAssocID="{5C6821E3-D2FD-4041-B637-E395FCC322FB}" presName="vertFlow" presStyleCnt="0"/>
      <dgm:spPr/>
    </dgm:pt>
    <dgm:pt modelId="{36A9354E-F644-4B43-921A-0070DFC86A17}" type="pres">
      <dgm:prSet presAssocID="{5C6821E3-D2FD-4041-B637-E395FCC322FB}" presName="topSpace" presStyleCnt="0"/>
      <dgm:spPr/>
    </dgm:pt>
    <dgm:pt modelId="{31E7C6D9-067E-49EF-823D-544F80163E2B}" type="pres">
      <dgm:prSet presAssocID="{5C6821E3-D2FD-4041-B637-E395FCC322FB}" presName="firstComp" presStyleCnt="0"/>
      <dgm:spPr/>
    </dgm:pt>
    <dgm:pt modelId="{C42A475B-4226-44E5-876D-A67E60BE069C}" type="pres">
      <dgm:prSet presAssocID="{5C6821E3-D2FD-4041-B637-E395FCC322FB}" presName="firstChild" presStyleLbl="bgAccFollowNode1" presStyleIdx="0" presStyleCnt="4"/>
      <dgm:spPr/>
    </dgm:pt>
    <dgm:pt modelId="{FE4176C4-EE2D-499A-9A7D-59CB15750766}" type="pres">
      <dgm:prSet presAssocID="{5C6821E3-D2FD-4041-B637-E395FCC322FB}" presName="firstChildTx" presStyleLbl="bgAccFollowNode1" presStyleIdx="0" presStyleCnt="4">
        <dgm:presLayoutVars>
          <dgm:bulletEnabled val="1"/>
        </dgm:presLayoutVars>
      </dgm:prSet>
      <dgm:spPr/>
    </dgm:pt>
    <dgm:pt modelId="{B24BD371-4BA8-4FA1-A0C5-55467F41B6E7}" type="pres">
      <dgm:prSet presAssocID="{1948AF47-7085-4607-8BDC-14028A3FAB09}" presName="comp" presStyleCnt="0"/>
      <dgm:spPr/>
    </dgm:pt>
    <dgm:pt modelId="{501D081D-9D1F-4DA7-935B-36E67DB337F8}" type="pres">
      <dgm:prSet presAssocID="{1948AF47-7085-4607-8BDC-14028A3FAB09}" presName="child" presStyleLbl="bgAccFollowNode1" presStyleIdx="1" presStyleCnt="4"/>
      <dgm:spPr/>
    </dgm:pt>
    <dgm:pt modelId="{EFB9726B-9BCC-4AB3-A034-980A8AD899C8}" type="pres">
      <dgm:prSet presAssocID="{1948AF47-7085-4607-8BDC-14028A3FAB09}" presName="childTx" presStyleLbl="bgAccFollowNode1" presStyleIdx="1" presStyleCnt="4">
        <dgm:presLayoutVars>
          <dgm:bulletEnabled val="1"/>
        </dgm:presLayoutVars>
      </dgm:prSet>
      <dgm:spPr/>
    </dgm:pt>
    <dgm:pt modelId="{60EA1E4C-4911-4D57-8718-43D7236D018A}" type="pres">
      <dgm:prSet presAssocID="{5C6821E3-D2FD-4041-B637-E395FCC322FB}" presName="negSpace" presStyleCnt="0"/>
      <dgm:spPr/>
    </dgm:pt>
    <dgm:pt modelId="{4D5F0380-97F4-4158-AD20-91161700AD46}" type="pres">
      <dgm:prSet presAssocID="{5C6821E3-D2FD-4041-B637-E395FCC322FB}" presName="circle" presStyleLbl="node1" presStyleIdx="0" presStyleCnt="2" custLinFactNeighborX="-62" custLinFactNeighborY="-1078"/>
      <dgm:spPr/>
    </dgm:pt>
    <dgm:pt modelId="{622BF2C4-969A-4D02-89D8-E2EEBCC821A2}" type="pres">
      <dgm:prSet presAssocID="{2F836388-1713-458D-99B7-3B9EDD07A2F7}" presName="transSpace" presStyleCnt="0"/>
      <dgm:spPr/>
    </dgm:pt>
    <dgm:pt modelId="{2D4B1FF7-FBCC-47BC-8924-F27ADBE3CB89}" type="pres">
      <dgm:prSet presAssocID="{6A2B3759-0C9E-419C-8AA0-F056E1BCAFC2}" presName="posSpace" presStyleCnt="0"/>
      <dgm:spPr/>
    </dgm:pt>
    <dgm:pt modelId="{38FDACD6-72A7-4BEA-AF25-BB5FE195039C}" type="pres">
      <dgm:prSet presAssocID="{6A2B3759-0C9E-419C-8AA0-F056E1BCAFC2}" presName="vertFlow" presStyleCnt="0"/>
      <dgm:spPr/>
    </dgm:pt>
    <dgm:pt modelId="{FAEAE0D1-B0E1-4D6B-B79E-AF0A3169CB19}" type="pres">
      <dgm:prSet presAssocID="{6A2B3759-0C9E-419C-8AA0-F056E1BCAFC2}" presName="topSpace" presStyleCnt="0"/>
      <dgm:spPr/>
    </dgm:pt>
    <dgm:pt modelId="{3DA21828-D543-45A6-9AAA-8775BD187C82}" type="pres">
      <dgm:prSet presAssocID="{6A2B3759-0C9E-419C-8AA0-F056E1BCAFC2}" presName="firstComp" presStyleCnt="0"/>
      <dgm:spPr/>
    </dgm:pt>
    <dgm:pt modelId="{28328607-6367-4B40-97D0-BA93941AFE5F}" type="pres">
      <dgm:prSet presAssocID="{6A2B3759-0C9E-419C-8AA0-F056E1BCAFC2}" presName="firstChild" presStyleLbl="bgAccFollowNode1" presStyleIdx="2" presStyleCnt="4" custLinFactNeighborX="-9530" custLinFactNeighborY="-2143"/>
      <dgm:spPr/>
    </dgm:pt>
    <dgm:pt modelId="{01BEF47E-86C2-4935-B2FD-B99178A16169}" type="pres">
      <dgm:prSet presAssocID="{6A2B3759-0C9E-419C-8AA0-F056E1BCAFC2}" presName="firstChildTx" presStyleLbl="bgAccFollowNode1" presStyleIdx="2" presStyleCnt="4">
        <dgm:presLayoutVars>
          <dgm:bulletEnabled val="1"/>
        </dgm:presLayoutVars>
      </dgm:prSet>
      <dgm:spPr/>
    </dgm:pt>
    <dgm:pt modelId="{1FB979B8-0DF9-4D32-97E2-9D9A1695B0E8}" type="pres">
      <dgm:prSet presAssocID="{9BB6F44D-E1D7-4D3A-9644-CD23121AEE8C}" presName="comp" presStyleCnt="0"/>
      <dgm:spPr/>
    </dgm:pt>
    <dgm:pt modelId="{DFC38CE3-D71F-4F6C-B5EC-91615156AEAB}" type="pres">
      <dgm:prSet presAssocID="{9BB6F44D-E1D7-4D3A-9644-CD23121AEE8C}" presName="child" presStyleLbl="bgAccFollowNode1" presStyleIdx="3" presStyleCnt="4" custLinFactNeighborX="-9530" custLinFactNeighborY="1629"/>
      <dgm:spPr/>
    </dgm:pt>
    <dgm:pt modelId="{38B74B68-E609-42CA-9411-A669AFC06E94}" type="pres">
      <dgm:prSet presAssocID="{9BB6F44D-E1D7-4D3A-9644-CD23121AEE8C}" presName="childTx" presStyleLbl="bgAccFollowNode1" presStyleIdx="3" presStyleCnt="4">
        <dgm:presLayoutVars>
          <dgm:bulletEnabled val="1"/>
        </dgm:presLayoutVars>
      </dgm:prSet>
      <dgm:spPr/>
    </dgm:pt>
    <dgm:pt modelId="{F39B4FD2-9CD0-4C8B-8797-8C901790EB68}" type="pres">
      <dgm:prSet presAssocID="{6A2B3759-0C9E-419C-8AA0-F056E1BCAFC2}" presName="negSpace" presStyleCnt="0"/>
      <dgm:spPr/>
    </dgm:pt>
    <dgm:pt modelId="{D013B429-51AA-4CE6-81F0-A0A6DD99BB29}" type="pres">
      <dgm:prSet presAssocID="{6A2B3759-0C9E-419C-8AA0-F056E1BCAFC2}" presName="circle" presStyleLbl="node1" presStyleIdx="1" presStyleCnt="2" custLinFactNeighborX="-7169" custLinFactNeighborY="-1078"/>
      <dgm:spPr/>
    </dgm:pt>
  </dgm:ptLst>
  <dgm:cxnLst>
    <dgm:cxn modelId="{BD31ED03-7DD7-4268-820D-465857051FCD}" type="presOf" srcId="{9BB6F44D-E1D7-4D3A-9644-CD23121AEE8C}" destId="{DFC38CE3-D71F-4F6C-B5EC-91615156AEAB}" srcOrd="0" destOrd="0" presId="urn:microsoft.com/office/officeart/2005/8/layout/hList9"/>
    <dgm:cxn modelId="{0333B10A-3951-474B-8C98-B1BDA0896204}" type="presOf" srcId="{0CB263E2-41EC-4B13-954C-B089F0B49317}" destId="{01BEF47E-86C2-4935-B2FD-B99178A16169}" srcOrd="1" destOrd="0" presId="urn:microsoft.com/office/officeart/2005/8/layout/hList9"/>
    <dgm:cxn modelId="{11FE9C0B-9678-4A1D-A1A3-8EF07BE5C84B}" srcId="{B5FF467D-8B8A-4E69-BB6A-7650F276FC81}" destId="{5C6821E3-D2FD-4041-B637-E395FCC322FB}" srcOrd="0" destOrd="0" parTransId="{50C3447E-EE5F-4D1D-8724-4C2E5B0557F7}" sibTransId="{2F836388-1713-458D-99B7-3B9EDD07A2F7}"/>
    <dgm:cxn modelId="{7C72D60B-AB92-428F-ACBC-8075C9983FC2}" type="presOf" srcId="{1948AF47-7085-4607-8BDC-14028A3FAB09}" destId="{EFB9726B-9BCC-4AB3-A034-980A8AD899C8}" srcOrd="1" destOrd="0" presId="urn:microsoft.com/office/officeart/2005/8/layout/hList9"/>
    <dgm:cxn modelId="{928FA614-6300-456F-8E0C-5F3B4136F387}" srcId="{5C6821E3-D2FD-4041-B637-E395FCC322FB}" destId="{1948AF47-7085-4607-8BDC-14028A3FAB09}" srcOrd="1" destOrd="0" parTransId="{8BA9332D-57FA-4334-B08C-5278E1AEC0E2}" sibTransId="{9FB8ED85-43D9-4C18-940F-2D975BBBA6A6}"/>
    <dgm:cxn modelId="{6CE23E60-4A97-4FAE-921F-81174F799673}" srcId="{6A2B3759-0C9E-419C-8AA0-F056E1BCAFC2}" destId="{0CB263E2-41EC-4B13-954C-B089F0B49317}" srcOrd="0" destOrd="0" parTransId="{0AD2AA3D-90BB-4360-882D-8FA1BA587098}" sibTransId="{E2CDE2B0-1C35-4594-B73F-B6FB43CD5E47}"/>
    <dgm:cxn modelId="{F22A3B62-9582-4425-AD60-FEADFDF2FCCC}" type="presOf" srcId="{5C6821E3-D2FD-4041-B637-E395FCC322FB}" destId="{4D5F0380-97F4-4158-AD20-91161700AD46}" srcOrd="0" destOrd="0" presId="urn:microsoft.com/office/officeart/2005/8/layout/hList9"/>
    <dgm:cxn modelId="{2A869645-D41F-4E17-B064-3BFA41D92A42}" type="presOf" srcId="{1948AF47-7085-4607-8BDC-14028A3FAB09}" destId="{501D081D-9D1F-4DA7-935B-36E67DB337F8}" srcOrd="0" destOrd="0" presId="urn:microsoft.com/office/officeart/2005/8/layout/hList9"/>
    <dgm:cxn modelId="{57B30D4F-DF46-4C38-B4B5-62E9D3D5AE76}" srcId="{B5FF467D-8B8A-4E69-BB6A-7650F276FC81}" destId="{6A2B3759-0C9E-419C-8AA0-F056E1BCAFC2}" srcOrd="1" destOrd="0" parTransId="{A96582C1-2A7C-4344-93B9-39330B809522}" sibTransId="{1801E2A6-A1EF-4FEA-AA76-9BEA7D70E877}"/>
    <dgm:cxn modelId="{DB017994-5DD4-4516-B2E0-38D9B4A9579E}" type="presOf" srcId="{0CB263E2-41EC-4B13-954C-B089F0B49317}" destId="{28328607-6367-4B40-97D0-BA93941AFE5F}" srcOrd="0" destOrd="0" presId="urn:microsoft.com/office/officeart/2005/8/layout/hList9"/>
    <dgm:cxn modelId="{56C83696-68AE-40A4-88FF-08F8A4752B21}" type="presOf" srcId="{9BB6F44D-E1D7-4D3A-9644-CD23121AEE8C}" destId="{38B74B68-E609-42CA-9411-A669AFC06E94}" srcOrd="1" destOrd="0" presId="urn:microsoft.com/office/officeart/2005/8/layout/hList9"/>
    <dgm:cxn modelId="{B97E96A8-4EE5-4096-B850-C5DE822EA306}" type="presOf" srcId="{6A2B3759-0C9E-419C-8AA0-F056E1BCAFC2}" destId="{D013B429-51AA-4CE6-81F0-A0A6DD99BB29}" srcOrd="0" destOrd="0" presId="urn:microsoft.com/office/officeart/2005/8/layout/hList9"/>
    <dgm:cxn modelId="{CEB729B6-67A0-4831-8CF8-1FADF451ECA9}" type="presOf" srcId="{B5FF467D-8B8A-4E69-BB6A-7650F276FC81}" destId="{AC597029-D3FB-4980-B654-B4D9AE3841E4}" srcOrd="0" destOrd="0" presId="urn:microsoft.com/office/officeart/2005/8/layout/hList9"/>
    <dgm:cxn modelId="{072699C6-DF00-4FF8-B075-AC851BC7A3AA}" type="presOf" srcId="{773859D1-9AD3-4D59-BB3C-BC5781B573DA}" destId="{C42A475B-4226-44E5-876D-A67E60BE069C}" srcOrd="0" destOrd="0" presId="urn:microsoft.com/office/officeart/2005/8/layout/hList9"/>
    <dgm:cxn modelId="{DDD06AD1-9EBD-481D-91A9-3EC0EB267684}" type="presOf" srcId="{773859D1-9AD3-4D59-BB3C-BC5781B573DA}" destId="{FE4176C4-EE2D-499A-9A7D-59CB15750766}" srcOrd="1" destOrd="0" presId="urn:microsoft.com/office/officeart/2005/8/layout/hList9"/>
    <dgm:cxn modelId="{B2CAFCDB-3AC1-42F5-89C3-C0C9C42CAC69}" srcId="{5C6821E3-D2FD-4041-B637-E395FCC322FB}" destId="{773859D1-9AD3-4D59-BB3C-BC5781B573DA}" srcOrd="0" destOrd="0" parTransId="{77054520-5F55-41EE-BC7D-DA7989A6EE16}" sibTransId="{B97A298D-2606-4594-8747-8AF78D9E3176}"/>
    <dgm:cxn modelId="{5E0771FF-15FF-4781-BBAD-3D8E6A2223DD}" srcId="{6A2B3759-0C9E-419C-8AA0-F056E1BCAFC2}" destId="{9BB6F44D-E1D7-4D3A-9644-CD23121AEE8C}" srcOrd="1" destOrd="0" parTransId="{D09276E6-8A4B-48AA-BFED-061515C9EA45}" sibTransId="{540D7A23-D940-4902-864E-6CBF984DC0B0}"/>
    <dgm:cxn modelId="{34F6BD8F-D090-4BCC-A620-4A9A8A1648F1}" type="presParOf" srcId="{AC597029-D3FB-4980-B654-B4D9AE3841E4}" destId="{2E9542EB-B7D8-439C-8C02-7661E16046ED}" srcOrd="0" destOrd="0" presId="urn:microsoft.com/office/officeart/2005/8/layout/hList9"/>
    <dgm:cxn modelId="{D1843BE3-1436-423C-A28A-7308531BE86A}" type="presParOf" srcId="{AC597029-D3FB-4980-B654-B4D9AE3841E4}" destId="{1FC94808-EECC-46B9-AE49-F3612F0AAA41}" srcOrd="1" destOrd="0" presId="urn:microsoft.com/office/officeart/2005/8/layout/hList9"/>
    <dgm:cxn modelId="{C6A15E8F-8D57-4470-A845-527662B0853B}" type="presParOf" srcId="{1FC94808-EECC-46B9-AE49-F3612F0AAA41}" destId="{36A9354E-F644-4B43-921A-0070DFC86A17}" srcOrd="0" destOrd="0" presId="urn:microsoft.com/office/officeart/2005/8/layout/hList9"/>
    <dgm:cxn modelId="{520FDFAB-79BF-47B7-9C27-A58C442C0E77}" type="presParOf" srcId="{1FC94808-EECC-46B9-AE49-F3612F0AAA41}" destId="{31E7C6D9-067E-49EF-823D-544F80163E2B}" srcOrd="1" destOrd="0" presId="urn:microsoft.com/office/officeart/2005/8/layout/hList9"/>
    <dgm:cxn modelId="{A4ECF906-AF45-4460-B8EB-1E00D315FF87}" type="presParOf" srcId="{31E7C6D9-067E-49EF-823D-544F80163E2B}" destId="{C42A475B-4226-44E5-876D-A67E60BE069C}" srcOrd="0" destOrd="0" presId="urn:microsoft.com/office/officeart/2005/8/layout/hList9"/>
    <dgm:cxn modelId="{D1F6B2AA-BC74-4641-BF21-8803056B54F9}" type="presParOf" srcId="{31E7C6D9-067E-49EF-823D-544F80163E2B}" destId="{FE4176C4-EE2D-499A-9A7D-59CB15750766}" srcOrd="1" destOrd="0" presId="urn:microsoft.com/office/officeart/2005/8/layout/hList9"/>
    <dgm:cxn modelId="{47388814-00EF-48CB-8354-465E73877580}" type="presParOf" srcId="{1FC94808-EECC-46B9-AE49-F3612F0AAA41}" destId="{B24BD371-4BA8-4FA1-A0C5-55467F41B6E7}" srcOrd="2" destOrd="0" presId="urn:microsoft.com/office/officeart/2005/8/layout/hList9"/>
    <dgm:cxn modelId="{CE8EEF96-AC24-4BD1-AC50-42969804C2E8}" type="presParOf" srcId="{B24BD371-4BA8-4FA1-A0C5-55467F41B6E7}" destId="{501D081D-9D1F-4DA7-935B-36E67DB337F8}" srcOrd="0" destOrd="0" presId="urn:microsoft.com/office/officeart/2005/8/layout/hList9"/>
    <dgm:cxn modelId="{14B88426-9A13-4960-8541-DB026196AD25}" type="presParOf" srcId="{B24BD371-4BA8-4FA1-A0C5-55467F41B6E7}" destId="{EFB9726B-9BCC-4AB3-A034-980A8AD899C8}" srcOrd="1" destOrd="0" presId="urn:microsoft.com/office/officeart/2005/8/layout/hList9"/>
    <dgm:cxn modelId="{4EB10FA0-F9EA-45C8-BA5C-94E5AB433312}" type="presParOf" srcId="{AC597029-D3FB-4980-B654-B4D9AE3841E4}" destId="{60EA1E4C-4911-4D57-8718-43D7236D018A}" srcOrd="2" destOrd="0" presId="urn:microsoft.com/office/officeart/2005/8/layout/hList9"/>
    <dgm:cxn modelId="{086172B9-AB48-4F90-AB2E-41896DB65BD9}" type="presParOf" srcId="{AC597029-D3FB-4980-B654-B4D9AE3841E4}" destId="{4D5F0380-97F4-4158-AD20-91161700AD46}" srcOrd="3" destOrd="0" presId="urn:microsoft.com/office/officeart/2005/8/layout/hList9"/>
    <dgm:cxn modelId="{199CA17F-6EDC-428E-8F97-470FC2A947A1}" type="presParOf" srcId="{AC597029-D3FB-4980-B654-B4D9AE3841E4}" destId="{622BF2C4-969A-4D02-89D8-E2EEBCC821A2}" srcOrd="4" destOrd="0" presId="urn:microsoft.com/office/officeart/2005/8/layout/hList9"/>
    <dgm:cxn modelId="{97A78C69-263C-4E01-8523-B707260D00AC}" type="presParOf" srcId="{AC597029-D3FB-4980-B654-B4D9AE3841E4}" destId="{2D4B1FF7-FBCC-47BC-8924-F27ADBE3CB89}" srcOrd="5" destOrd="0" presId="urn:microsoft.com/office/officeart/2005/8/layout/hList9"/>
    <dgm:cxn modelId="{0330BA8D-F7F9-420C-8C8A-2709F27F2D0E}" type="presParOf" srcId="{AC597029-D3FB-4980-B654-B4D9AE3841E4}" destId="{38FDACD6-72A7-4BEA-AF25-BB5FE195039C}" srcOrd="6" destOrd="0" presId="urn:microsoft.com/office/officeart/2005/8/layout/hList9"/>
    <dgm:cxn modelId="{78672B68-8618-4507-90C7-5A52C00BA1D8}" type="presParOf" srcId="{38FDACD6-72A7-4BEA-AF25-BB5FE195039C}" destId="{FAEAE0D1-B0E1-4D6B-B79E-AF0A3169CB19}" srcOrd="0" destOrd="0" presId="urn:microsoft.com/office/officeart/2005/8/layout/hList9"/>
    <dgm:cxn modelId="{6F30951F-C735-41A0-9995-79EED55787B9}" type="presParOf" srcId="{38FDACD6-72A7-4BEA-AF25-BB5FE195039C}" destId="{3DA21828-D543-45A6-9AAA-8775BD187C82}" srcOrd="1" destOrd="0" presId="urn:microsoft.com/office/officeart/2005/8/layout/hList9"/>
    <dgm:cxn modelId="{132B81BB-3CCA-4909-A473-5D83EB22F4C7}" type="presParOf" srcId="{3DA21828-D543-45A6-9AAA-8775BD187C82}" destId="{28328607-6367-4B40-97D0-BA93941AFE5F}" srcOrd="0" destOrd="0" presId="urn:microsoft.com/office/officeart/2005/8/layout/hList9"/>
    <dgm:cxn modelId="{751A467E-78D5-4D7A-86B6-106B91E8E8C8}" type="presParOf" srcId="{3DA21828-D543-45A6-9AAA-8775BD187C82}" destId="{01BEF47E-86C2-4935-B2FD-B99178A16169}" srcOrd="1" destOrd="0" presId="urn:microsoft.com/office/officeart/2005/8/layout/hList9"/>
    <dgm:cxn modelId="{4859B60D-B187-47B8-9AD3-A19242549A35}" type="presParOf" srcId="{38FDACD6-72A7-4BEA-AF25-BB5FE195039C}" destId="{1FB979B8-0DF9-4D32-97E2-9D9A1695B0E8}" srcOrd="2" destOrd="0" presId="urn:microsoft.com/office/officeart/2005/8/layout/hList9"/>
    <dgm:cxn modelId="{6DDD542D-8A20-4A47-A610-53BC996B93F9}" type="presParOf" srcId="{1FB979B8-0DF9-4D32-97E2-9D9A1695B0E8}" destId="{DFC38CE3-D71F-4F6C-B5EC-91615156AEAB}" srcOrd="0" destOrd="0" presId="urn:microsoft.com/office/officeart/2005/8/layout/hList9"/>
    <dgm:cxn modelId="{87C09171-7301-4EF4-AF04-C2A5FD16370D}" type="presParOf" srcId="{1FB979B8-0DF9-4D32-97E2-9D9A1695B0E8}" destId="{38B74B68-E609-42CA-9411-A669AFC06E94}" srcOrd="1" destOrd="0" presId="urn:microsoft.com/office/officeart/2005/8/layout/hList9"/>
    <dgm:cxn modelId="{62F29C05-1947-4846-9F9B-93AC4A208F56}" type="presParOf" srcId="{AC597029-D3FB-4980-B654-B4D9AE3841E4}" destId="{F39B4FD2-9CD0-4C8B-8797-8C901790EB68}" srcOrd="7" destOrd="0" presId="urn:microsoft.com/office/officeart/2005/8/layout/hList9"/>
    <dgm:cxn modelId="{AAA2A38F-7390-4C42-BDAF-B080C2817425}" type="presParOf" srcId="{AC597029-D3FB-4980-B654-B4D9AE3841E4}" destId="{D013B429-51AA-4CE6-81F0-A0A6DD99BB29}" srcOrd="8" destOrd="0" presId="urn:microsoft.com/office/officeart/2005/8/layout/hList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121ECA2-ADBD-4FE5-985E-ECECB9D0866F}" type="doc">
      <dgm:prSet loTypeId="urn:microsoft.com/office/officeart/2008/layout/RadialCluster" loCatId="cycle" qsTypeId="urn:microsoft.com/office/officeart/2005/8/quickstyle/3d7" qsCatId="3D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973A124B-5702-486A-87F5-A25A98960082}">
      <dgm:prSet phldrT="[Text]" custT="1"/>
      <dgm:spPr/>
      <dgm:t>
        <a:bodyPr/>
        <a:lstStyle/>
        <a:p>
          <a:r>
            <a:rPr lang="en-US" sz="3600" dirty="0">
              <a:latin typeface="Times New Roman" pitchFamily="18" charset="0"/>
              <a:cs typeface="Times New Roman" pitchFamily="18" charset="0"/>
            </a:rPr>
            <a:t>5.</a:t>
          </a:r>
          <a:r>
            <a:rPr lang="en-US" sz="3600" u="sng" dirty="0">
              <a:latin typeface="Times New Roman" pitchFamily="18" charset="0"/>
              <a:cs typeface="Times New Roman" pitchFamily="18" charset="0"/>
            </a:rPr>
            <a:t>Cách </a:t>
          </a:r>
          <a:r>
            <a:rPr lang="en-US" sz="3600" u="sng" dirty="0" err="1">
              <a:latin typeface="Times New Roman" pitchFamily="18" charset="0"/>
              <a:cs typeface="Times New Roman" pitchFamily="18" charset="0"/>
            </a:rPr>
            <a:t>sử</a:t>
          </a:r>
          <a:r>
            <a:rPr lang="en-US" sz="3600" u="sng" dirty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3600" u="sng" dirty="0" err="1">
              <a:latin typeface="Times New Roman" pitchFamily="18" charset="0"/>
              <a:cs typeface="Times New Roman" pitchFamily="18" charset="0"/>
            </a:rPr>
            <a:t>dụng</a:t>
          </a:r>
          <a:r>
            <a:rPr lang="en-US" sz="3600" u="sng" dirty="0">
              <a:latin typeface="Times New Roman" pitchFamily="18" charset="0"/>
              <a:cs typeface="Times New Roman" pitchFamily="18" charset="0"/>
            </a:rPr>
            <a:t> (</a:t>
          </a:r>
          <a:r>
            <a:rPr lang="en-US" sz="3600" u="sng" dirty="0" err="1">
              <a:latin typeface="Times New Roman" pitchFamily="18" charset="0"/>
              <a:cs typeface="Times New Roman" pitchFamily="18" charset="0"/>
            </a:rPr>
            <a:t>trong</a:t>
          </a:r>
          <a:r>
            <a:rPr lang="en-US" sz="3600" u="sng" dirty="0">
              <a:latin typeface="Times New Roman" pitchFamily="18" charset="0"/>
              <a:cs typeface="Times New Roman" pitchFamily="18" charset="0"/>
            </a:rPr>
            <a:t> 1kg</a:t>
          </a:r>
          <a:r>
            <a:rPr lang="en-US" sz="3600" dirty="0">
              <a:latin typeface="Times New Roman" pitchFamily="18" charset="0"/>
              <a:cs typeface="Times New Roman" pitchFamily="18" charset="0"/>
            </a:rPr>
            <a:t>)</a:t>
          </a:r>
        </a:p>
      </dgm:t>
    </dgm:pt>
    <dgm:pt modelId="{AAC5150B-DB65-40A9-85E5-4F3DE152225A}" type="parTrans" cxnId="{819521F1-4A40-4619-B49F-3C67B0EEA2EE}">
      <dgm:prSet/>
      <dgm:spPr/>
      <dgm:t>
        <a:bodyPr/>
        <a:lstStyle/>
        <a:p>
          <a:endParaRPr lang="en-US" sz="2000">
            <a:latin typeface="Times New Roman" pitchFamily="18" charset="0"/>
            <a:cs typeface="Times New Roman" pitchFamily="18" charset="0"/>
          </a:endParaRPr>
        </a:p>
      </dgm:t>
    </dgm:pt>
    <dgm:pt modelId="{A54A1248-48F3-4DBC-BAD5-F3D56B3B73E9}" type="sibTrans" cxnId="{819521F1-4A40-4619-B49F-3C67B0EEA2EE}">
      <dgm:prSet/>
      <dgm:spPr/>
      <dgm:t>
        <a:bodyPr/>
        <a:lstStyle/>
        <a:p>
          <a:endParaRPr lang="en-US" sz="2000">
            <a:latin typeface="Times New Roman" pitchFamily="18" charset="0"/>
            <a:cs typeface="Times New Roman" pitchFamily="18" charset="0"/>
          </a:endParaRPr>
        </a:p>
      </dgm:t>
    </dgm:pt>
    <dgm:pt modelId="{EADFDAF4-FB48-4CB2-921B-D977E86E6CAD}">
      <dgm:prSet phldrT="[Text]" custT="1"/>
      <dgm:spPr/>
      <dgm:t>
        <a:bodyPr/>
        <a:lstStyle/>
        <a:p>
          <a:r>
            <a:rPr lang="en-US" sz="2400" dirty="0" err="1">
              <a:latin typeface="Times New Roman" pitchFamily="18" charset="0"/>
              <a:cs typeface="Times New Roman" pitchFamily="18" charset="0"/>
            </a:rPr>
            <a:t>bột</a:t>
          </a:r>
          <a:r>
            <a:rPr lang="en-US" sz="2400" dirty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2400" dirty="0" err="1">
              <a:latin typeface="Times New Roman" pitchFamily="18" charset="0"/>
              <a:cs typeface="Times New Roman" pitchFamily="18" charset="0"/>
            </a:rPr>
            <a:t>nguyên</a:t>
          </a:r>
          <a:r>
            <a:rPr lang="en-US" sz="2400" dirty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2400" dirty="0" err="1">
              <a:latin typeface="Times New Roman" pitchFamily="18" charset="0"/>
              <a:cs typeface="Times New Roman" pitchFamily="18" charset="0"/>
            </a:rPr>
            <a:t>trứng</a:t>
          </a:r>
          <a:r>
            <a:rPr lang="en-US" sz="2400" dirty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2400" dirty="0" err="1">
              <a:latin typeface="Times New Roman" pitchFamily="18" charset="0"/>
              <a:cs typeface="Times New Roman" pitchFamily="18" charset="0"/>
            </a:rPr>
            <a:t>dùng</a:t>
          </a:r>
          <a:r>
            <a:rPr lang="en-US" sz="2400" dirty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2400" dirty="0" err="1">
              <a:latin typeface="Times New Roman" pitchFamily="18" charset="0"/>
              <a:cs typeface="Times New Roman" pitchFamily="18" charset="0"/>
            </a:rPr>
            <a:t>với</a:t>
          </a:r>
          <a:r>
            <a:rPr lang="en-US" sz="2400" dirty="0">
              <a:latin typeface="Times New Roman" pitchFamily="18" charset="0"/>
              <a:cs typeface="Times New Roman" pitchFamily="18" charset="0"/>
            </a:rPr>
            <a:t> 3 </a:t>
          </a:r>
          <a:r>
            <a:rPr lang="en-US" sz="2400" dirty="0" err="1">
              <a:latin typeface="Times New Roman" pitchFamily="18" charset="0"/>
              <a:cs typeface="Times New Roman" pitchFamily="18" charset="0"/>
            </a:rPr>
            <a:t>lít</a:t>
          </a:r>
          <a:r>
            <a:rPr lang="en-US" sz="2400" dirty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2400" dirty="0" err="1">
              <a:latin typeface="Times New Roman" pitchFamily="18" charset="0"/>
              <a:cs typeface="Times New Roman" pitchFamily="18" charset="0"/>
            </a:rPr>
            <a:t>nước</a:t>
          </a:r>
          <a:r>
            <a:rPr lang="en-US" sz="2400" dirty="0">
              <a:latin typeface="Times New Roman" pitchFamily="18" charset="0"/>
              <a:cs typeface="Times New Roman" pitchFamily="18" charset="0"/>
            </a:rPr>
            <a:t>, </a:t>
          </a:r>
          <a:r>
            <a:rPr lang="en-US" sz="2400" dirty="0" err="1">
              <a:latin typeface="Times New Roman" pitchFamily="18" charset="0"/>
              <a:cs typeface="Times New Roman" pitchFamily="18" charset="0"/>
            </a:rPr>
            <a:t>thay</a:t>
          </a:r>
          <a:r>
            <a:rPr lang="en-US" sz="2400" dirty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2400" dirty="0" err="1">
              <a:latin typeface="Times New Roman" pitchFamily="18" charset="0"/>
              <a:cs typeface="Times New Roman" pitchFamily="18" charset="0"/>
            </a:rPr>
            <a:t>thế</a:t>
          </a:r>
          <a:r>
            <a:rPr lang="en-US" sz="2400" dirty="0">
              <a:latin typeface="Times New Roman" pitchFamily="18" charset="0"/>
              <a:cs typeface="Times New Roman" pitchFamily="18" charset="0"/>
            </a:rPr>
            <a:t> 88 </a:t>
          </a:r>
          <a:r>
            <a:rPr lang="en-US" sz="2400" dirty="0" err="1">
              <a:latin typeface="Times New Roman" pitchFamily="18" charset="0"/>
              <a:cs typeface="Times New Roman" pitchFamily="18" charset="0"/>
            </a:rPr>
            <a:t>trứng</a:t>
          </a:r>
          <a:r>
            <a:rPr lang="en-US" sz="2400" dirty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2400" dirty="0" err="1">
              <a:latin typeface="Times New Roman" pitchFamily="18" charset="0"/>
              <a:cs typeface="Times New Roman" pitchFamily="18" charset="0"/>
            </a:rPr>
            <a:t>tươi</a:t>
          </a:r>
          <a:r>
            <a:rPr lang="en-US" sz="2400" dirty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2400" dirty="0" err="1">
              <a:latin typeface="Times New Roman" pitchFamily="18" charset="0"/>
              <a:cs typeface="Times New Roman" pitchFamily="18" charset="0"/>
            </a:rPr>
            <a:t>loại</a:t>
          </a:r>
          <a:r>
            <a:rPr lang="en-US" sz="2400" dirty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2400" dirty="0" err="1">
              <a:latin typeface="Times New Roman" pitchFamily="18" charset="0"/>
              <a:cs typeface="Times New Roman" pitchFamily="18" charset="0"/>
            </a:rPr>
            <a:t>trung</a:t>
          </a:r>
          <a:r>
            <a:rPr lang="en-US" sz="2400" dirty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2400" dirty="0" err="1">
              <a:latin typeface="Times New Roman" pitchFamily="18" charset="0"/>
              <a:cs typeface="Times New Roman" pitchFamily="18" charset="0"/>
            </a:rPr>
            <a:t>bình</a:t>
          </a:r>
          <a:r>
            <a:rPr lang="en-US" sz="2400" dirty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2400" dirty="0" err="1">
              <a:latin typeface="Times New Roman" pitchFamily="18" charset="0"/>
              <a:cs typeface="Times New Roman" pitchFamily="18" charset="0"/>
            </a:rPr>
            <a:t>nặng</a:t>
          </a:r>
          <a:r>
            <a:rPr lang="en-US" sz="2400" dirty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2400" dirty="0" err="1">
              <a:latin typeface="Times New Roman" pitchFamily="18" charset="0"/>
              <a:cs typeface="Times New Roman" pitchFamily="18" charset="0"/>
            </a:rPr>
            <a:t>khoảng</a:t>
          </a:r>
          <a:r>
            <a:rPr lang="en-US" sz="2400" dirty="0">
              <a:latin typeface="Times New Roman" pitchFamily="18" charset="0"/>
              <a:cs typeface="Times New Roman" pitchFamily="18" charset="0"/>
            </a:rPr>
            <a:t> 55g.</a:t>
          </a:r>
        </a:p>
      </dgm:t>
    </dgm:pt>
    <dgm:pt modelId="{F9049C0A-3454-48FE-91C3-7C5319D3DDDE}" type="parTrans" cxnId="{8E801B92-5D48-4447-849D-78D8774F370E}">
      <dgm:prSet/>
      <dgm:spPr/>
      <dgm:t>
        <a:bodyPr/>
        <a:lstStyle/>
        <a:p>
          <a:endParaRPr lang="en-US" sz="2000">
            <a:latin typeface="Times New Roman" pitchFamily="18" charset="0"/>
            <a:cs typeface="Times New Roman" pitchFamily="18" charset="0"/>
          </a:endParaRPr>
        </a:p>
      </dgm:t>
    </dgm:pt>
    <dgm:pt modelId="{B39E83B6-9319-48D5-9685-0DDB50F99DEF}" type="sibTrans" cxnId="{8E801B92-5D48-4447-849D-78D8774F370E}">
      <dgm:prSet/>
      <dgm:spPr/>
      <dgm:t>
        <a:bodyPr/>
        <a:lstStyle/>
        <a:p>
          <a:endParaRPr lang="en-US" sz="2000">
            <a:latin typeface="Times New Roman" pitchFamily="18" charset="0"/>
            <a:cs typeface="Times New Roman" pitchFamily="18" charset="0"/>
          </a:endParaRPr>
        </a:p>
      </dgm:t>
    </dgm:pt>
    <dgm:pt modelId="{1AAE1F5D-97B3-446A-95B3-1FE0E3D724F4}">
      <dgm:prSet phldrT="[Text]" custT="1"/>
      <dgm:spPr/>
      <dgm:t>
        <a:bodyPr/>
        <a:lstStyle/>
        <a:p>
          <a:r>
            <a:rPr lang="en-US" sz="2000" dirty="0" err="1">
              <a:latin typeface="Times New Roman" pitchFamily="18" charset="0"/>
              <a:cs typeface="Times New Roman" pitchFamily="18" charset="0"/>
            </a:rPr>
            <a:t>Sau</a:t>
          </a:r>
          <a:r>
            <a:rPr lang="en-US" sz="2000" dirty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2000" dirty="0" err="1">
              <a:latin typeface="Times New Roman" pitchFamily="18" charset="0"/>
              <a:cs typeface="Times New Roman" pitchFamily="18" charset="0"/>
            </a:rPr>
            <a:t>khi</a:t>
          </a:r>
          <a:r>
            <a:rPr lang="en-US" sz="2000" dirty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2000" dirty="0" err="1">
              <a:latin typeface="Times New Roman" pitchFamily="18" charset="0"/>
              <a:cs typeface="Times New Roman" pitchFamily="18" charset="0"/>
            </a:rPr>
            <a:t>mở</a:t>
          </a:r>
          <a:r>
            <a:rPr lang="en-US" sz="2000" dirty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2000" dirty="0" err="1">
              <a:latin typeface="Times New Roman" pitchFamily="18" charset="0"/>
              <a:cs typeface="Times New Roman" pitchFamily="18" charset="0"/>
            </a:rPr>
            <a:t>bao</a:t>
          </a:r>
          <a:r>
            <a:rPr lang="en-US" sz="2000" dirty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2000" dirty="0" err="1">
              <a:latin typeface="Times New Roman" pitchFamily="18" charset="0"/>
              <a:cs typeface="Times New Roman" pitchFamily="18" charset="0"/>
            </a:rPr>
            <a:t>bì</a:t>
          </a:r>
          <a:r>
            <a:rPr lang="en-US" sz="2000" dirty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2000" dirty="0" err="1">
              <a:latin typeface="Times New Roman" pitchFamily="18" charset="0"/>
              <a:cs typeface="Times New Roman" pitchFamily="18" charset="0"/>
            </a:rPr>
            <a:t>phải</a:t>
          </a:r>
          <a:r>
            <a:rPr lang="en-US" sz="2000" dirty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2000" dirty="0" err="1">
              <a:latin typeface="Times New Roman" pitchFamily="18" charset="0"/>
              <a:cs typeface="Times New Roman" pitchFamily="18" charset="0"/>
            </a:rPr>
            <a:t>để</a:t>
          </a:r>
          <a:r>
            <a:rPr lang="en-US" sz="2000" dirty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2000" dirty="0" err="1">
              <a:latin typeface="Times New Roman" pitchFamily="18" charset="0"/>
              <a:cs typeface="Times New Roman" pitchFamily="18" charset="0"/>
            </a:rPr>
            <a:t>hộp</a:t>
          </a:r>
          <a:r>
            <a:rPr lang="en-US" sz="2000" dirty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2000" dirty="0" err="1">
              <a:latin typeface="Times New Roman" pitchFamily="18" charset="0"/>
              <a:cs typeface="Times New Roman" pitchFamily="18" charset="0"/>
            </a:rPr>
            <a:t>kín</a:t>
          </a:r>
          <a:r>
            <a:rPr lang="en-US" sz="2000" dirty="0">
              <a:latin typeface="Times New Roman" pitchFamily="18" charset="0"/>
              <a:cs typeface="Times New Roman" pitchFamily="18" charset="0"/>
            </a:rPr>
            <a:t>, </a:t>
          </a:r>
          <a:r>
            <a:rPr lang="en-US" sz="2000" dirty="0" err="1">
              <a:latin typeface="Times New Roman" pitchFamily="18" charset="0"/>
              <a:cs typeface="Times New Roman" pitchFamily="18" charset="0"/>
            </a:rPr>
            <a:t>dùng</a:t>
          </a:r>
          <a:r>
            <a:rPr lang="en-US" sz="2000" dirty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2000" dirty="0" err="1">
              <a:latin typeface="Times New Roman" pitchFamily="18" charset="0"/>
              <a:cs typeface="Times New Roman" pitchFamily="18" charset="0"/>
            </a:rPr>
            <a:t>chế</a:t>
          </a:r>
          <a:r>
            <a:rPr lang="en-US" sz="2000" dirty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2000" dirty="0" err="1">
              <a:latin typeface="Times New Roman" pitchFamily="18" charset="0"/>
              <a:cs typeface="Times New Roman" pitchFamily="18" charset="0"/>
            </a:rPr>
            <a:t>biến</a:t>
          </a:r>
          <a:r>
            <a:rPr lang="en-US" sz="2000" dirty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2000" dirty="0" err="1">
              <a:latin typeface="Times New Roman" pitchFamily="18" charset="0"/>
              <a:cs typeface="Times New Roman" pitchFamily="18" charset="0"/>
            </a:rPr>
            <a:t>thường</a:t>
          </a:r>
          <a:r>
            <a:rPr lang="en-US" sz="2000" dirty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2000" dirty="0" err="1">
              <a:latin typeface="Times New Roman" pitchFamily="18" charset="0"/>
              <a:cs typeface="Times New Roman" pitchFamily="18" charset="0"/>
            </a:rPr>
            <a:t>xuyên</a:t>
          </a:r>
          <a:r>
            <a:rPr lang="en-US" sz="2000" dirty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2000" dirty="0" err="1">
              <a:latin typeface="Times New Roman" pitchFamily="18" charset="0"/>
              <a:cs typeface="Times New Roman" pitchFamily="18" charset="0"/>
            </a:rPr>
            <a:t>và</a:t>
          </a:r>
          <a:r>
            <a:rPr lang="en-US" sz="2000" dirty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2000" dirty="0" err="1">
              <a:latin typeface="Times New Roman" pitchFamily="18" charset="0"/>
              <a:cs typeface="Times New Roman" pitchFamily="18" charset="0"/>
            </a:rPr>
            <a:t>dùng</a:t>
          </a:r>
          <a:r>
            <a:rPr lang="en-US" sz="2000" dirty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2000" dirty="0" err="1">
              <a:latin typeface="Times New Roman" pitchFamily="18" charset="0"/>
              <a:cs typeface="Times New Roman" pitchFamily="18" charset="0"/>
            </a:rPr>
            <a:t>hết</a:t>
          </a:r>
          <a:r>
            <a:rPr lang="en-US" sz="2000" dirty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2000" dirty="0" err="1">
              <a:latin typeface="Times New Roman" pitchFamily="18" charset="0"/>
              <a:cs typeface="Times New Roman" pitchFamily="18" charset="0"/>
            </a:rPr>
            <a:t>trong</a:t>
          </a:r>
          <a:r>
            <a:rPr lang="en-US" sz="2000" dirty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2000" dirty="0" err="1">
              <a:latin typeface="Times New Roman" pitchFamily="18" charset="0"/>
              <a:cs typeface="Times New Roman" pitchFamily="18" charset="0"/>
            </a:rPr>
            <a:t>tháng</a:t>
          </a:r>
          <a:r>
            <a:rPr lang="en-US" sz="2000" dirty="0">
              <a:latin typeface="Times New Roman" pitchFamily="18" charset="0"/>
              <a:cs typeface="Times New Roman" pitchFamily="18" charset="0"/>
            </a:rPr>
            <a:t>. </a:t>
          </a:r>
          <a:r>
            <a:rPr lang="en-US" sz="2000" dirty="0" err="1">
              <a:latin typeface="Times New Roman" pitchFamily="18" charset="0"/>
              <a:cs typeface="Times New Roman" pitchFamily="18" charset="0"/>
            </a:rPr>
            <a:t>Không</a:t>
          </a:r>
          <a:r>
            <a:rPr lang="en-US" sz="2000" dirty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2000" dirty="0" err="1">
              <a:latin typeface="Times New Roman" pitchFamily="18" charset="0"/>
              <a:cs typeface="Times New Roman" pitchFamily="18" charset="0"/>
            </a:rPr>
            <a:t>nên</a:t>
          </a:r>
          <a:r>
            <a:rPr lang="en-US" sz="2000" dirty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2000" dirty="0" err="1">
              <a:latin typeface="Times New Roman" pitchFamily="18" charset="0"/>
              <a:cs typeface="Times New Roman" pitchFamily="18" charset="0"/>
            </a:rPr>
            <a:t>để</a:t>
          </a:r>
          <a:r>
            <a:rPr lang="en-US" sz="2000" dirty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2000" dirty="0" err="1">
              <a:latin typeface="Times New Roman" pitchFamily="18" charset="0"/>
              <a:cs typeface="Times New Roman" pitchFamily="18" charset="0"/>
            </a:rPr>
            <a:t>lâu</a:t>
          </a:r>
          <a:r>
            <a:rPr lang="en-US" sz="2000" dirty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2000" dirty="0" err="1">
              <a:latin typeface="Times New Roman" pitchFamily="18" charset="0"/>
              <a:cs typeface="Times New Roman" pitchFamily="18" charset="0"/>
            </a:rPr>
            <a:t>trong</a:t>
          </a:r>
          <a:r>
            <a:rPr lang="en-US" sz="2000" dirty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2000" dirty="0" err="1">
              <a:latin typeface="Times New Roman" pitchFamily="18" charset="0"/>
              <a:cs typeface="Times New Roman" pitchFamily="18" charset="0"/>
            </a:rPr>
            <a:t>điều</a:t>
          </a:r>
          <a:r>
            <a:rPr lang="en-US" sz="2000" dirty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2000" dirty="0" err="1">
              <a:latin typeface="Times New Roman" pitchFamily="18" charset="0"/>
              <a:cs typeface="Times New Roman" pitchFamily="18" charset="0"/>
            </a:rPr>
            <a:t>kiện</a:t>
          </a:r>
          <a:r>
            <a:rPr lang="en-US" sz="2000" dirty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2000" dirty="0" err="1">
              <a:latin typeface="Times New Roman" pitchFamily="18" charset="0"/>
              <a:cs typeface="Times New Roman" pitchFamily="18" charset="0"/>
            </a:rPr>
            <a:t>ẩm</a:t>
          </a:r>
          <a:r>
            <a:rPr lang="en-US" sz="2000" dirty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2000" dirty="0" err="1">
              <a:latin typeface="Times New Roman" pitchFamily="18" charset="0"/>
              <a:cs typeface="Times New Roman" pitchFamily="18" charset="0"/>
            </a:rPr>
            <a:t>nồm</a:t>
          </a:r>
          <a:r>
            <a:rPr lang="en-US" sz="2000" dirty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2000" dirty="0" err="1">
              <a:latin typeface="Times New Roman" pitchFamily="18" charset="0"/>
              <a:cs typeface="Times New Roman" pitchFamily="18" charset="0"/>
            </a:rPr>
            <a:t>rất</a:t>
          </a:r>
          <a:r>
            <a:rPr lang="en-US" sz="2000" dirty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2000" dirty="0" err="1">
              <a:latin typeface="Times New Roman" pitchFamily="18" charset="0"/>
              <a:cs typeface="Times New Roman" pitchFamily="18" charset="0"/>
            </a:rPr>
            <a:t>dễ</a:t>
          </a:r>
          <a:r>
            <a:rPr lang="en-US" sz="2000" dirty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2000" dirty="0" err="1">
              <a:latin typeface="Times New Roman" pitchFamily="18" charset="0"/>
              <a:cs typeface="Times New Roman" pitchFamily="18" charset="0"/>
            </a:rPr>
            <a:t>sinh</a:t>
          </a:r>
          <a:r>
            <a:rPr lang="en-US" sz="2000" dirty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2000" dirty="0" err="1">
              <a:latin typeface="Times New Roman" pitchFamily="18" charset="0"/>
              <a:cs typeface="Times New Roman" pitchFamily="18" charset="0"/>
            </a:rPr>
            <a:t>nấm</a:t>
          </a:r>
          <a:r>
            <a:rPr lang="en-US" sz="2000" dirty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2000" dirty="0" err="1">
              <a:latin typeface="Times New Roman" pitchFamily="18" charset="0"/>
              <a:cs typeface="Times New Roman" pitchFamily="18" charset="0"/>
            </a:rPr>
            <a:t>mốc</a:t>
          </a:r>
          <a:r>
            <a:rPr lang="en-US" sz="2000" dirty="0">
              <a:latin typeface="Times New Roman" pitchFamily="18" charset="0"/>
              <a:cs typeface="Times New Roman" pitchFamily="18" charset="0"/>
            </a:rPr>
            <a:t>.</a:t>
          </a:r>
        </a:p>
      </dgm:t>
    </dgm:pt>
    <dgm:pt modelId="{DF82B860-6B8E-4DBD-8F95-40A9EA292B16}" type="parTrans" cxnId="{80B25950-95A9-4A33-9C5F-E6DDFF147935}">
      <dgm:prSet/>
      <dgm:spPr/>
      <dgm:t>
        <a:bodyPr/>
        <a:lstStyle/>
        <a:p>
          <a:endParaRPr lang="en-US" sz="2000">
            <a:latin typeface="Times New Roman" pitchFamily="18" charset="0"/>
            <a:cs typeface="Times New Roman" pitchFamily="18" charset="0"/>
          </a:endParaRPr>
        </a:p>
      </dgm:t>
    </dgm:pt>
    <dgm:pt modelId="{E7ED61F7-FC70-4709-97FE-EC616B0E7773}" type="sibTrans" cxnId="{80B25950-95A9-4A33-9C5F-E6DDFF147935}">
      <dgm:prSet/>
      <dgm:spPr/>
      <dgm:t>
        <a:bodyPr/>
        <a:lstStyle/>
        <a:p>
          <a:endParaRPr lang="en-US" sz="2000">
            <a:latin typeface="Times New Roman" pitchFamily="18" charset="0"/>
            <a:cs typeface="Times New Roman" pitchFamily="18" charset="0"/>
          </a:endParaRPr>
        </a:p>
      </dgm:t>
    </dgm:pt>
    <dgm:pt modelId="{7818008E-4780-445D-93EB-CF00E82CEE81}">
      <dgm:prSet custT="1"/>
      <dgm:spPr/>
      <dgm:t>
        <a:bodyPr/>
        <a:lstStyle/>
        <a:p>
          <a:r>
            <a:rPr lang="en-US" sz="2400" dirty="0" err="1">
              <a:latin typeface="Times New Roman" pitchFamily="18" charset="0"/>
              <a:cs typeface="Times New Roman" pitchFamily="18" charset="0"/>
            </a:rPr>
            <a:t>bột</a:t>
          </a:r>
          <a:r>
            <a:rPr lang="en-US" sz="2400" dirty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2400" dirty="0" err="1">
              <a:latin typeface="Times New Roman" pitchFamily="18" charset="0"/>
              <a:cs typeface="Times New Roman" pitchFamily="18" charset="0"/>
            </a:rPr>
            <a:t>lòng</a:t>
          </a:r>
          <a:r>
            <a:rPr lang="en-US" sz="2400" dirty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2400" dirty="0" err="1">
              <a:latin typeface="Times New Roman" pitchFamily="18" charset="0"/>
              <a:cs typeface="Times New Roman" pitchFamily="18" charset="0"/>
            </a:rPr>
            <a:t>đỏ</a:t>
          </a:r>
          <a:r>
            <a:rPr lang="en-US" sz="2400" dirty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2400" dirty="0" err="1">
              <a:latin typeface="Times New Roman" pitchFamily="18" charset="0"/>
              <a:cs typeface="Times New Roman" pitchFamily="18" charset="0"/>
            </a:rPr>
            <a:t>trứng</a:t>
          </a:r>
          <a:r>
            <a:rPr lang="en-US" sz="2400" dirty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2400" dirty="0" err="1">
              <a:latin typeface="Times New Roman" pitchFamily="18" charset="0"/>
              <a:cs typeface="Times New Roman" pitchFamily="18" charset="0"/>
            </a:rPr>
            <a:t>hoà</a:t>
          </a:r>
          <a:r>
            <a:rPr lang="en-US" sz="2400" dirty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2400" dirty="0" err="1">
              <a:latin typeface="Times New Roman" pitchFamily="18" charset="0"/>
              <a:cs typeface="Times New Roman" pitchFamily="18" charset="0"/>
            </a:rPr>
            <a:t>với</a:t>
          </a:r>
          <a:r>
            <a:rPr lang="en-US" sz="2400" dirty="0">
              <a:latin typeface="Times New Roman" pitchFamily="18" charset="0"/>
              <a:cs typeface="Times New Roman" pitchFamily="18" charset="0"/>
            </a:rPr>
            <a:t> 1,1 </a:t>
          </a:r>
          <a:r>
            <a:rPr lang="en-US" sz="2400" dirty="0" err="1">
              <a:latin typeface="Times New Roman" pitchFamily="18" charset="0"/>
              <a:cs typeface="Times New Roman" pitchFamily="18" charset="0"/>
            </a:rPr>
            <a:t>lít</a:t>
          </a:r>
          <a:r>
            <a:rPr lang="en-US" sz="2400" dirty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2400" dirty="0" err="1">
              <a:latin typeface="Times New Roman" pitchFamily="18" charset="0"/>
              <a:cs typeface="Times New Roman" pitchFamily="18" charset="0"/>
            </a:rPr>
            <a:t>nước</a:t>
          </a:r>
          <a:r>
            <a:rPr lang="en-US" sz="2400" dirty="0">
              <a:latin typeface="Times New Roman" pitchFamily="18" charset="0"/>
              <a:cs typeface="Times New Roman" pitchFamily="18" charset="0"/>
            </a:rPr>
            <a:t>, </a:t>
          </a:r>
          <a:r>
            <a:rPr lang="en-US" sz="2400" dirty="0" err="1">
              <a:latin typeface="Times New Roman" pitchFamily="18" charset="0"/>
              <a:cs typeface="Times New Roman" pitchFamily="18" charset="0"/>
            </a:rPr>
            <a:t>thay</a:t>
          </a:r>
          <a:r>
            <a:rPr lang="en-US" sz="2400" dirty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2400" dirty="0" err="1">
              <a:latin typeface="Times New Roman" pitchFamily="18" charset="0"/>
              <a:cs typeface="Times New Roman" pitchFamily="18" charset="0"/>
            </a:rPr>
            <a:t>thế</a:t>
          </a:r>
          <a:r>
            <a:rPr lang="en-US" sz="2400" dirty="0">
              <a:latin typeface="Times New Roman" pitchFamily="18" charset="0"/>
              <a:cs typeface="Times New Roman" pitchFamily="18" charset="0"/>
            </a:rPr>
            <a:t> 143 </a:t>
          </a:r>
          <a:r>
            <a:rPr lang="en-US" sz="2400" dirty="0" err="1">
              <a:latin typeface="Times New Roman" pitchFamily="18" charset="0"/>
              <a:cs typeface="Times New Roman" pitchFamily="18" charset="0"/>
            </a:rPr>
            <a:t>lòng</a:t>
          </a:r>
          <a:r>
            <a:rPr lang="en-US" sz="2400" dirty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2400" dirty="0" err="1">
              <a:latin typeface="Times New Roman" pitchFamily="18" charset="0"/>
              <a:cs typeface="Times New Roman" pitchFamily="18" charset="0"/>
            </a:rPr>
            <a:t>đỏ</a:t>
          </a:r>
          <a:r>
            <a:rPr lang="en-US" sz="2400" dirty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2400" dirty="0" err="1">
              <a:latin typeface="Times New Roman" pitchFamily="18" charset="0"/>
              <a:cs typeface="Times New Roman" pitchFamily="18" charset="0"/>
            </a:rPr>
            <a:t>trứng</a:t>
          </a:r>
          <a:r>
            <a:rPr lang="en-US" sz="2400" dirty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2400" dirty="0" err="1">
              <a:latin typeface="Times New Roman" pitchFamily="18" charset="0"/>
              <a:cs typeface="Times New Roman" pitchFamily="18" charset="0"/>
            </a:rPr>
            <a:t>tươi</a:t>
          </a:r>
          <a:r>
            <a:rPr lang="en-US" sz="2000" dirty="0">
              <a:latin typeface="Times New Roman" pitchFamily="18" charset="0"/>
              <a:cs typeface="Times New Roman" pitchFamily="18" charset="0"/>
            </a:rPr>
            <a:t>.</a:t>
          </a:r>
        </a:p>
      </dgm:t>
    </dgm:pt>
    <dgm:pt modelId="{019F09D9-753B-404A-8E85-34D31ED1671A}" type="parTrans" cxnId="{F19F5581-B113-42DF-A7FA-FE37E36CA113}">
      <dgm:prSet/>
      <dgm:spPr/>
      <dgm:t>
        <a:bodyPr/>
        <a:lstStyle/>
        <a:p>
          <a:endParaRPr lang="en-US" sz="2000">
            <a:latin typeface="Times New Roman" pitchFamily="18" charset="0"/>
            <a:cs typeface="Times New Roman" pitchFamily="18" charset="0"/>
          </a:endParaRPr>
        </a:p>
      </dgm:t>
    </dgm:pt>
    <dgm:pt modelId="{C8E51DE9-4F26-44D3-94AE-ACE35743F980}" type="sibTrans" cxnId="{F19F5581-B113-42DF-A7FA-FE37E36CA113}">
      <dgm:prSet/>
      <dgm:spPr/>
      <dgm:t>
        <a:bodyPr/>
        <a:lstStyle/>
        <a:p>
          <a:endParaRPr lang="en-US" sz="2000">
            <a:latin typeface="Times New Roman" pitchFamily="18" charset="0"/>
            <a:cs typeface="Times New Roman" pitchFamily="18" charset="0"/>
          </a:endParaRPr>
        </a:p>
      </dgm:t>
    </dgm:pt>
    <dgm:pt modelId="{9A243BAD-C074-4399-B274-E180C4748799}" type="pres">
      <dgm:prSet presAssocID="{6121ECA2-ADBD-4FE5-985E-ECECB9D0866F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D151B76E-CC9F-42F1-977B-518D22711E32}" type="pres">
      <dgm:prSet presAssocID="{973A124B-5702-486A-87F5-A25A98960082}" presName="singleCycle" presStyleCnt="0"/>
      <dgm:spPr/>
    </dgm:pt>
    <dgm:pt modelId="{D0BDDED9-0C18-4092-B48E-B5F10D4C5BC6}" type="pres">
      <dgm:prSet presAssocID="{973A124B-5702-486A-87F5-A25A98960082}" presName="singleCenter" presStyleLbl="node1" presStyleIdx="0" presStyleCnt="4" custScaleX="124469" custScaleY="86722" custLinFactNeighborX="3403" custLinFactNeighborY="711">
        <dgm:presLayoutVars>
          <dgm:chMax val="7"/>
          <dgm:chPref val="7"/>
        </dgm:presLayoutVars>
      </dgm:prSet>
      <dgm:spPr/>
    </dgm:pt>
    <dgm:pt modelId="{B85FE264-A2A8-4552-BC31-97B5A797D67D}" type="pres">
      <dgm:prSet presAssocID="{F9049C0A-3454-48FE-91C3-7C5319D3DDDE}" presName="Name56" presStyleLbl="parChTrans1D2" presStyleIdx="0" presStyleCnt="3"/>
      <dgm:spPr/>
    </dgm:pt>
    <dgm:pt modelId="{EA554EAD-FA17-445A-84BC-AAAFBF0E3908}" type="pres">
      <dgm:prSet presAssocID="{EADFDAF4-FB48-4CB2-921B-D977E86E6CAD}" presName="text0" presStyleLbl="node1" presStyleIdx="1" presStyleCnt="4" custScaleX="234460" custScaleY="133313" custRadScaleRad="84141" custRadScaleInc="-727">
        <dgm:presLayoutVars>
          <dgm:bulletEnabled val="1"/>
        </dgm:presLayoutVars>
      </dgm:prSet>
      <dgm:spPr/>
    </dgm:pt>
    <dgm:pt modelId="{A2292059-B473-4360-B000-41FAC6E2ED37}" type="pres">
      <dgm:prSet presAssocID="{DF82B860-6B8E-4DBD-8F95-40A9EA292B16}" presName="Name56" presStyleLbl="parChTrans1D2" presStyleIdx="1" presStyleCnt="3"/>
      <dgm:spPr/>
    </dgm:pt>
    <dgm:pt modelId="{F5EA4117-A4DE-4A08-A602-D5772848559D}" type="pres">
      <dgm:prSet presAssocID="{1AAE1F5D-97B3-446A-95B3-1FE0E3D724F4}" presName="text0" presStyleLbl="node1" presStyleIdx="2" presStyleCnt="4" custScaleX="168613" custScaleY="219742" custRadScaleRad="114355" custRadScaleInc="-20263">
        <dgm:presLayoutVars>
          <dgm:bulletEnabled val="1"/>
        </dgm:presLayoutVars>
      </dgm:prSet>
      <dgm:spPr/>
    </dgm:pt>
    <dgm:pt modelId="{A6ABB956-942F-4094-B25A-44900B7C6835}" type="pres">
      <dgm:prSet presAssocID="{019F09D9-753B-404A-8E85-34D31ED1671A}" presName="Name56" presStyleLbl="parChTrans1D2" presStyleIdx="2" presStyleCnt="3"/>
      <dgm:spPr/>
    </dgm:pt>
    <dgm:pt modelId="{241E30BA-1BA9-47CE-9150-D042D3BF8337}" type="pres">
      <dgm:prSet presAssocID="{7818008E-4780-445D-93EB-CF00E82CEE81}" presName="text0" presStyleLbl="node1" presStyleIdx="3" presStyleCnt="4" custScaleX="157500" custScaleY="205782" custRadScaleRad="103418" custRadScaleInc="6499">
        <dgm:presLayoutVars>
          <dgm:bulletEnabled val="1"/>
        </dgm:presLayoutVars>
      </dgm:prSet>
      <dgm:spPr/>
    </dgm:pt>
  </dgm:ptLst>
  <dgm:cxnLst>
    <dgm:cxn modelId="{BF233F09-F2FF-4EE2-A9E6-1FA68688DAC0}" type="presOf" srcId="{DF82B860-6B8E-4DBD-8F95-40A9EA292B16}" destId="{A2292059-B473-4360-B000-41FAC6E2ED37}" srcOrd="0" destOrd="0" presId="urn:microsoft.com/office/officeart/2008/layout/RadialCluster"/>
    <dgm:cxn modelId="{7A028B14-AAB1-4B1F-B9ED-22FE20BB0F02}" type="presOf" srcId="{7818008E-4780-445D-93EB-CF00E82CEE81}" destId="{241E30BA-1BA9-47CE-9150-D042D3BF8337}" srcOrd="0" destOrd="0" presId="urn:microsoft.com/office/officeart/2008/layout/RadialCluster"/>
    <dgm:cxn modelId="{E1DD4C29-FD9A-4E29-9D0E-C09636568D7F}" type="presOf" srcId="{973A124B-5702-486A-87F5-A25A98960082}" destId="{D0BDDED9-0C18-4092-B48E-B5F10D4C5BC6}" srcOrd="0" destOrd="0" presId="urn:microsoft.com/office/officeart/2008/layout/RadialCluster"/>
    <dgm:cxn modelId="{9939383E-ED13-4F9D-97FC-E362EB952446}" type="presOf" srcId="{F9049C0A-3454-48FE-91C3-7C5319D3DDDE}" destId="{B85FE264-A2A8-4552-BC31-97B5A797D67D}" srcOrd="0" destOrd="0" presId="urn:microsoft.com/office/officeart/2008/layout/RadialCluster"/>
    <dgm:cxn modelId="{80B25950-95A9-4A33-9C5F-E6DDFF147935}" srcId="{973A124B-5702-486A-87F5-A25A98960082}" destId="{1AAE1F5D-97B3-446A-95B3-1FE0E3D724F4}" srcOrd="1" destOrd="0" parTransId="{DF82B860-6B8E-4DBD-8F95-40A9EA292B16}" sibTransId="{E7ED61F7-FC70-4709-97FE-EC616B0E7773}"/>
    <dgm:cxn modelId="{6946AE7A-0588-48B0-A98E-158A5E185456}" type="presOf" srcId="{EADFDAF4-FB48-4CB2-921B-D977E86E6CAD}" destId="{EA554EAD-FA17-445A-84BC-AAAFBF0E3908}" srcOrd="0" destOrd="0" presId="urn:microsoft.com/office/officeart/2008/layout/RadialCluster"/>
    <dgm:cxn modelId="{F19F5581-B113-42DF-A7FA-FE37E36CA113}" srcId="{973A124B-5702-486A-87F5-A25A98960082}" destId="{7818008E-4780-445D-93EB-CF00E82CEE81}" srcOrd="2" destOrd="0" parTransId="{019F09D9-753B-404A-8E85-34D31ED1671A}" sibTransId="{C8E51DE9-4F26-44D3-94AE-ACE35743F980}"/>
    <dgm:cxn modelId="{8E801B92-5D48-4447-849D-78D8774F370E}" srcId="{973A124B-5702-486A-87F5-A25A98960082}" destId="{EADFDAF4-FB48-4CB2-921B-D977E86E6CAD}" srcOrd="0" destOrd="0" parTransId="{F9049C0A-3454-48FE-91C3-7C5319D3DDDE}" sibTransId="{B39E83B6-9319-48D5-9685-0DDB50F99DEF}"/>
    <dgm:cxn modelId="{B10252C6-8454-4EBE-8620-DE619C9CE116}" type="presOf" srcId="{6121ECA2-ADBD-4FE5-985E-ECECB9D0866F}" destId="{9A243BAD-C074-4399-B274-E180C4748799}" srcOrd="0" destOrd="0" presId="urn:microsoft.com/office/officeart/2008/layout/RadialCluster"/>
    <dgm:cxn modelId="{1F5270D1-074B-4ABC-A623-F042C9C2E73B}" type="presOf" srcId="{019F09D9-753B-404A-8E85-34D31ED1671A}" destId="{A6ABB956-942F-4094-B25A-44900B7C6835}" srcOrd="0" destOrd="0" presId="urn:microsoft.com/office/officeart/2008/layout/RadialCluster"/>
    <dgm:cxn modelId="{138A7DE8-E0B9-4B9E-BE03-A63B19581FF6}" type="presOf" srcId="{1AAE1F5D-97B3-446A-95B3-1FE0E3D724F4}" destId="{F5EA4117-A4DE-4A08-A602-D5772848559D}" srcOrd="0" destOrd="0" presId="urn:microsoft.com/office/officeart/2008/layout/RadialCluster"/>
    <dgm:cxn modelId="{819521F1-4A40-4619-B49F-3C67B0EEA2EE}" srcId="{6121ECA2-ADBD-4FE5-985E-ECECB9D0866F}" destId="{973A124B-5702-486A-87F5-A25A98960082}" srcOrd="0" destOrd="0" parTransId="{AAC5150B-DB65-40A9-85E5-4F3DE152225A}" sibTransId="{A54A1248-48F3-4DBC-BAD5-F3D56B3B73E9}"/>
    <dgm:cxn modelId="{349F3456-8968-4BD4-A60E-55F1A57E0D45}" type="presParOf" srcId="{9A243BAD-C074-4399-B274-E180C4748799}" destId="{D151B76E-CC9F-42F1-977B-518D22711E32}" srcOrd="0" destOrd="0" presId="urn:microsoft.com/office/officeart/2008/layout/RadialCluster"/>
    <dgm:cxn modelId="{EFC680F9-203E-48B9-88B5-4EEA75D4E3B3}" type="presParOf" srcId="{D151B76E-CC9F-42F1-977B-518D22711E32}" destId="{D0BDDED9-0C18-4092-B48E-B5F10D4C5BC6}" srcOrd="0" destOrd="0" presId="urn:microsoft.com/office/officeart/2008/layout/RadialCluster"/>
    <dgm:cxn modelId="{77B812E7-7788-438F-8B55-ED86EE876968}" type="presParOf" srcId="{D151B76E-CC9F-42F1-977B-518D22711E32}" destId="{B85FE264-A2A8-4552-BC31-97B5A797D67D}" srcOrd="1" destOrd="0" presId="urn:microsoft.com/office/officeart/2008/layout/RadialCluster"/>
    <dgm:cxn modelId="{7E1146E0-3BB2-486B-BCCF-757B861A65F1}" type="presParOf" srcId="{D151B76E-CC9F-42F1-977B-518D22711E32}" destId="{EA554EAD-FA17-445A-84BC-AAAFBF0E3908}" srcOrd="2" destOrd="0" presId="urn:microsoft.com/office/officeart/2008/layout/RadialCluster"/>
    <dgm:cxn modelId="{0381F590-CDB5-42FA-B69D-300B883117E8}" type="presParOf" srcId="{D151B76E-CC9F-42F1-977B-518D22711E32}" destId="{A2292059-B473-4360-B000-41FAC6E2ED37}" srcOrd="3" destOrd="0" presId="urn:microsoft.com/office/officeart/2008/layout/RadialCluster"/>
    <dgm:cxn modelId="{ABA85C71-8ACA-43A8-8459-6E47DA09D1AF}" type="presParOf" srcId="{D151B76E-CC9F-42F1-977B-518D22711E32}" destId="{F5EA4117-A4DE-4A08-A602-D5772848559D}" srcOrd="4" destOrd="0" presId="urn:microsoft.com/office/officeart/2008/layout/RadialCluster"/>
    <dgm:cxn modelId="{7C35797F-1169-42FE-9C8E-AFFA397BEC5C}" type="presParOf" srcId="{D151B76E-CC9F-42F1-977B-518D22711E32}" destId="{A6ABB956-942F-4094-B25A-44900B7C6835}" srcOrd="5" destOrd="0" presId="urn:microsoft.com/office/officeart/2008/layout/RadialCluster"/>
    <dgm:cxn modelId="{0ECA2128-D645-4568-B53B-BB6F5347E602}" type="presParOf" srcId="{D151B76E-CC9F-42F1-977B-518D22711E32}" destId="{241E30BA-1BA9-47CE-9150-D042D3BF8337}" srcOrd="6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94478B-22C9-4B2A-93AC-1C9A8A310EF3}">
      <dsp:nvSpPr>
        <dsp:cNvPr id="0" name=""/>
        <dsp:cNvSpPr/>
      </dsp:nvSpPr>
      <dsp:spPr>
        <a:xfrm>
          <a:off x="2229385" y="2586955"/>
          <a:ext cx="2056328" cy="205632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50600" prstMaterial="plastic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u="sng" kern="1200" dirty="0" err="1">
              <a:latin typeface="Times New Roman" pitchFamily="18" charset="0"/>
              <a:cs typeface="Times New Roman" pitchFamily="18" charset="0"/>
            </a:rPr>
            <a:t>bột</a:t>
          </a:r>
          <a:r>
            <a:rPr lang="en-US" sz="3400" u="sng" kern="1200" dirty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3400" u="sng" kern="1200" dirty="0" err="1">
              <a:latin typeface="Times New Roman" pitchFamily="18" charset="0"/>
              <a:cs typeface="Times New Roman" pitchFamily="18" charset="0"/>
            </a:rPr>
            <a:t>trứng</a:t>
          </a:r>
          <a:r>
            <a:rPr lang="en-US" sz="3400" u="sng" kern="1200" dirty="0">
              <a:latin typeface="Times New Roman" pitchFamily="18" charset="0"/>
              <a:cs typeface="Times New Roman" pitchFamily="18" charset="0"/>
            </a:rPr>
            <a:t> ra </a:t>
          </a:r>
          <a:r>
            <a:rPr lang="en-US" sz="3400" u="sng" kern="1200" dirty="0" err="1">
              <a:latin typeface="Times New Roman" pitchFamily="18" charset="0"/>
              <a:cs typeface="Times New Roman" pitchFamily="18" charset="0"/>
            </a:rPr>
            <a:t>đời</a:t>
          </a:r>
          <a:endParaRPr lang="en-US" sz="3400" kern="1200" dirty="0"/>
        </a:p>
      </dsp:txBody>
      <dsp:txXfrm>
        <a:off x="2530527" y="2888097"/>
        <a:ext cx="1454044" cy="1454044"/>
      </dsp:txXfrm>
    </dsp:sp>
    <dsp:sp modelId="{057C4164-48FC-4D4E-AB1E-009FB2641868}">
      <dsp:nvSpPr>
        <dsp:cNvPr id="0" name=""/>
        <dsp:cNvSpPr/>
      </dsp:nvSpPr>
      <dsp:spPr>
        <a:xfrm rot="12900000">
          <a:off x="829795" y="2202051"/>
          <a:ext cx="1656337" cy="586053"/>
        </a:xfrm>
        <a:prstGeom prst="lef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glow" dir="tl">
            <a:rot lat="0" lon="0" rev="1800000"/>
          </a:lightRig>
        </a:scene3d>
        <a:sp3d z="-211800">
          <a:bevelT w="40600" h="2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12F4039-34D0-468F-ADE5-F837CFD79A00}">
      <dsp:nvSpPr>
        <dsp:cNvPr id="0" name=""/>
        <dsp:cNvSpPr/>
      </dsp:nvSpPr>
      <dsp:spPr>
        <a:xfrm>
          <a:off x="2812" y="1238655"/>
          <a:ext cx="1953512" cy="156280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2865" tIns="62865" rIns="62865" bIns="62865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u="sng" kern="1200" dirty="0" err="1">
              <a:latin typeface="Times New Roman" pitchFamily="18" charset="0"/>
              <a:cs typeface="Times New Roman" pitchFamily="18" charset="0"/>
            </a:rPr>
            <a:t>đập</a:t>
          </a:r>
          <a:r>
            <a:rPr lang="en-US" sz="3300" u="sng" kern="1200" dirty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3300" u="sng" kern="1200" dirty="0" err="1">
              <a:latin typeface="Times New Roman" pitchFamily="18" charset="0"/>
              <a:cs typeface="Times New Roman" pitchFamily="18" charset="0"/>
            </a:rPr>
            <a:t>trứng</a:t>
          </a:r>
          <a:r>
            <a:rPr lang="en-US" sz="3300" u="sng" kern="1200" dirty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3300" u="sng" kern="1200" dirty="0" err="1">
              <a:latin typeface="Times New Roman" pitchFamily="18" charset="0"/>
              <a:cs typeface="Times New Roman" pitchFamily="18" charset="0"/>
            </a:rPr>
            <a:t>bằng</a:t>
          </a:r>
          <a:r>
            <a:rPr lang="en-US" sz="3300" u="sng" kern="1200" dirty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3300" u="sng" kern="1200" dirty="0" err="1">
              <a:latin typeface="Times New Roman" pitchFamily="18" charset="0"/>
              <a:cs typeface="Times New Roman" pitchFamily="18" charset="0"/>
            </a:rPr>
            <a:t>tay</a:t>
          </a:r>
          <a:r>
            <a:rPr lang="en-US" sz="3300" u="sng" kern="1200" dirty="0">
              <a:latin typeface="Times New Roman" pitchFamily="18" charset="0"/>
              <a:cs typeface="Times New Roman" pitchFamily="18" charset="0"/>
            </a:rPr>
            <a:t> </a:t>
          </a:r>
          <a:endParaRPr lang="en-US" sz="3300" kern="1200" dirty="0"/>
        </a:p>
      </dsp:txBody>
      <dsp:txXfrm>
        <a:off x="48585" y="1284428"/>
        <a:ext cx="1861966" cy="1471263"/>
      </dsp:txXfrm>
    </dsp:sp>
    <dsp:sp modelId="{CCEEF685-1774-4F62-9DA9-B4F34EB555FD}">
      <dsp:nvSpPr>
        <dsp:cNvPr id="0" name=""/>
        <dsp:cNvSpPr/>
      </dsp:nvSpPr>
      <dsp:spPr>
        <a:xfrm rot="16206313">
          <a:off x="2408062" y="1341501"/>
          <a:ext cx="1706250" cy="586053"/>
        </a:xfrm>
        <a:prstGeom prst="leftArrow">
          <a:avLst>
            <a:gd name="adj1" fmla="val 60000"/>
            <a:gd name="adj2" fmla="val 50000"/>
          </a:avLst>
        </a:prstGeom>
        <a:solidFill>
          <a:schemeClr val="accent2">
            <a:hueOff val="1408927"/>
            <a:satOff val="-10081"/>
            <a:lumOff val="-589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glow" dir="tl">
            <a:rot lat="0" lon="0" rev="1800000"/>
          </a:lightRig>
        </a:scene3d>
        <a:sp3d z="-211800">
          <a:bevelT w="40600" h="2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CBC302BF-0364-4301-A6A1-F2FA18EDD70C}">
      <dsp:nvSpPr>
        <dsp:cNvPr id="0" name=""/>
        <dsp:cNvSpPr/>
      </dsp:nvSpPr>
      <dsp:spPr>
        <a:xfrm>
          <a:off x="2285998" y="0"/>
          <a:ext cx="1953512" cy="1562809"/>
        </a:xfrm>
        <a:prstGeom prst="roundRect">
          <a:avLst>
            <a:gd name="adj" fmla="val 10000"/>
          </a:avLst>
        </a:prstGeom>
        <a:solidFill>
          <a:schemeClr val="accent2">
            <a:hueOff val="1408927"/>
            <a:satOff val="-10081"/>
            <a:lumOff val="-589"/>
            <a:alphaOff val="0"/>
          </a:schemeClr>
        </a:solidFill>
        <a:ln>
          <a:noFill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2865" tIns="62865" rIns="62865" bIns="62865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u="sng" kern="1200" dirty="0" err="1">
              <a:latin typeface="Times New Roman" pitchFamily="18" charset="0"/>
              <a:cs typeface="Times New Roman" pitchFamily="18" charset="0"/>
            </a:rPr>
            <a:t>thời</a:t>
          </a:r>
          <a:r>
            <a:rPr lang="en-US" sz="3300" u="sng" kern="1200" dirty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3300" u="sng" kern="1200" dirty="0" err="1">
              <a:latin typeface="Times New Roman" pitchFamily="18" charset="0"/>
              <a:cs typeface="Times New Roman" pitchFamily="18" charset="0"/>
            </a:rPr>
            <a:t>gian</a:t>
          </a:r>
          <a:endParaRPr lang="en-US" sz="3300" kern="1200" dirty="0"/>
        </a:p>
      </dsp:txBody>
      <dsp:txXfrm>
        <a:off x="2331771" y="45773"/>
        <a:ext cx="1861966" cy="1471263"/>
      </dsp:txXfrm>
    </dsp:sp>
    <dsp:sp modelId="{35EE598B-30C7-4EED-90F3-05093374203C}">
      <dsp:nvSpPr>
        <dsp:cNvPr id="0" name=""/>
        <dsp:cNvSpPr/>
      </dsp:nvSpPr>
      <dsp:spPr>
        <a:xfrm rot="19500000">
          <a:off x="4028966" y="2202051"/>
          <a:ext cx="1656337" cy="586053"/>
        </a:xfrm>
        <a:prstGeom prst="leftArrow">
          <a:avLst>
            <a:gd name="adj1" fmla="val 60000"/>
            <a:gd name="adj2" fmla="val 50000"/>
          </a:avLst>
        </a:prstGeom>
        <a:solidFill>
          <a:schemeClr val="accent2">
            <a:hueOff val="2817853"/>
            <a:satOff val="-20162"/>
            <a:lumOff val="-1177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glow" dir="tl">
            <a:rot lat="0" lon="0" rev="1800000"/>
          </a:lightRig>
        </a:scene3d>
        <a:sp3d z="-211800">
          <a:bevelT w="40600" h="2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64B77A29-C68E-4E74-98C5-C8D244C8AD39}">
      <dsp:nvSpPr>
        <dsp:cNvPr id="0" name=""/>
        <dsp:cNvSpPr/>
      </dsp:nvSpPr>
      <dsp:spPr>
        <a:xfrm>
          <a:off x="4558775" y="1238655"/>
          <a:ext cx="1953512" cy="1562809"/>
        </a:xfrm>
        <a:prstGeom prst="roundRect">
          <a:avLst>
            <a:gd name="adj" fmla="val 10000"/>
          </a:avLst>
        </a:prstGeom>
        <a:solidFill>
          <a:schemeClr val="accent2">
            <a:hueOff val="2817853"/>
            <a:satOff val="-20162"/>
            <a:lumOff val="-1177"/>
            <a:alphaOff val="0"/>
          </a:schemeClr>
        </a:solidFill>
        <a:ln>
          <a:noFill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2865" tIns="62865" rIns="62865" bIns="62865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u="sng" kern="1200" dirty="0" err="1">
              <a:latin typeface="Times New Roman" pitchFamily="18" charset="0"/>
              <a:cs typeface="Times New Roman" pitchFamily="18" charset="0"/>
            </a:rPr>
            <a:t>Nguy</a:t>
          </a:r>
          <a:r>
            <a:rPr lang="en-US" sz="3300" u="sng" kern="1200" dirty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3300" u="sng" kern="1200" dirty="0" err="1">
              <a:latin typeface="Times New Roman" pitchFamily="18" charset="0"/>
              <a:cs typeface="Times New Roman" pitchFamily="18" charset="0"/>
            </a:rPr>
            <a:t>cơ</a:t>
          </a:r>
          <a:r>
            <a:rPr lang="en-US" sz="3300" u="sng" kern="1200" dirty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3300" u="sng" kern="1200" dirty="0" err="1">
              <a:latin typeface="Times New Roman" pitchFamily="18" charset="0"/>
              <a:cs typeface="Times New Roman" pitchFamily="18" charset="0"/>
            </a:rPr>
            <a:t>nhiễm</a:t>
          </a:r>
          <a:r>
            <a:rPr lang="en-US" sz="3300" u="sng" kern="1200" dirty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3300" u="sng" kern="1200" dirty="0" err="1">
              <a:latin typeface="Times New Roman" pitchFamily="18" charset="0"/>
              <a:cs typeface="Times New Roman" pitchFamily="18" charset="0"/>
            </a:rPr>
            <a:t>khuẩn</a:t>
          </a:r>
          <a:r>
            <a:rPr lang="en-US" sz="3300" u="sng" kern="1200" dirty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3300" u="sng" kern="1200" dirty="0" err="1">
              <a:latin typeface="Times New Roman" pitchFamily="18" charset="0"/>
              <a:cs typeface="Times New Roman" pitchFamily="18" charset="0"/>
            </a:rPr>
            <a:t>cao</a:t>
          </a:r>
          <a:r>
            <a:rPr lang="en-US" sz="3300" u="sng" kern="1200" dirty="0">
              <a:latin typeface="Times New Roman" pitchFamily="18" charset="0"/>
              <a:cs typeface="Times New Roman" pitchFamily="18" charset="0"/>
            </a:rPr>
            <a:t> </a:t>
          </a:r>
          <a:endParaRPr lang="en-US" sz="3300" kern="1200" dirty="0"/>
        </a:p>
      </dsp:txBody>
      <dsp:txXfrm>
        <a:off x="4604548" y="1284428"/>
        <a:ext cx="1861966" cy="147126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90AA66-BEDB-4F4F-9A40-E57CE0F0BEB3}">
      <dsp:nvSpPr>
        <dsp:cNvPr id="0" name=""/>
        <dsp:cNvSpPr/>
      </dsp:nvSpPr>
      <dsp:spPr>
        <a:xfrm>
          <a:off x="3142869" y="3209009"/>
          <a:ext cx="2324862" cy="232486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225" tIns="22225" rIns="22225" bIns="22225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rPr>
            <a:t>2</a:t>
          </a:r>
          <a:r>
            <a:rPr lang="en-US" sz="3500" u="sng" kern="12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rPr>
            <a:t>.Chỉ </a:t>
          </a:r>
          <a:r>
            <a:rPr lang="en-US" sz="3500" u="sng" kern="1200" dirty="0" err="1">
              <a:solidFill>
                <a:srgbClr val="FF0000"/>
              </a:solidFill>
              <a:latin typeface="Times New Roman" pitchFamily="18" charset="0"/>
              <a:cs typeface="Times New Roman" pitchFamily="18" charset="0"/>
            </a:rPr>
            <a:t>Tiêu</a:t>
          </a:r>
          <a:r>
            <a:rPr lang="en-US" sz="3500" u="sng" kern="12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rPr>
            <a:t> </a:t>
          </a:r>
          <a:r>
            <a:rPr lang="en-US" sz="3500" u="sng" kern="1200" dirty="0" err="1">
              <a:solidFill>
                <a:srgbClr val="FF0000"/>
              </a:solidFill>
              <a:latin typeface="Times New Roman" pitchFamily="18" charset="0"/>
              <a:cs typeface="Times New Roman" pitchFamily="18" charset="0"/>
            </a:rPr>
            <a:t>Sản</a:t>
          </a:r>
          <a:r>
            <a:rPr lang="en-US" sz="3500" u="sng" kern="12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rPr>
            <a:t> </a:t>
          </a:r>
          <a:r>
            <a:rPr lang="en-US" sz="3500" u="sng" kern="1200" dirty="0" err="1">
              <a:solidFill>
                <a:srgbClr val="FF0000"/>
              </a:solidFill>
              <a:latin typeface="Times New Roman" pitchFamily="18" charset="0"/>
              <a:cs typeface="Times New Roman" pitchFamily="18" charset="0"/>
            </a:rPr>
            <a:t>Phẩm</a:t>
          </a:r>
          <a:r>
            <a:rPr lang="en-US" sz="3500" u="sng" kern="1200" dirty="0">
              <a:latin typeface="Times New Roman" pitchFamily="18" charset="0"/>
              <a:cs typeface="Times New Roman" pitchFamily="18" charset="0"/>
            </a:rPr>
            <a:t>:</a:t>
          </a:r>
          <a:endParaRPr lang="en-US" sz="3500" u="sng" kern="1200" dirty="0"/>
        </a:p>
      </dsp:txBody>
      <dsp:txXfrm>
        <a:off x="3483337" y="3549477"/>
        <a:ext cx="1643926" cy="1643926"/>
      </dsp:txXfrm>
    </dsp:sp>
    <dsp:sp modelId="{29A66EB3-0D12-4D41-BFE4-58A2C30733CF}">
      <dsp:nvSpPr>
        <dsp:cNvPr id="0" name=""/>
        <dsp:cNvSpPr/>
      </dsp:nvSpPr>
      <dsp:spPr>
        <a:xfrm rot="11700000">
          <a:off x="1071140" y="3445757"/>
          <a:ext cx="2031731" cy="662585"/>
        </a:xfrm>
        <a:prstGeom prst="leftArrow">
          <a:avLst>
            <a:gd name="adj1" fmla="val 60000"/>
            <a:gd name="adj2" fmla="val 50000"/>
          </a:avLst>
        </a:prstGeom>
        <a:solidFill>
          <a:schemeClr val="accent5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0E70F5A-843D-42C2-AD4A-17AC122B6509}">
      <dsp:nvSpPr>
        <dsp:cNvPr id="0" name=""/>
        <dsp:cNvSpPr/>
      </dsp:nvSpPr>
      <dsp:spPr>
        <a:xfrm>
          <a:off x="1446" y="2630677"/>
          <a:ext cx="2208618" cy="176689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 err="1">
              <a:solidFill>
                <a:srgbClr val="FF0000"/>
              </a:solidFill>
              <a:latin typeface="Times New Roman" pitchFamily="18" charset="0"/>
              <a:cs typeface="Times New Roman" pitchFamily="18" charset="0"/>
            </a:rPr>
            <a:t>Hóa</a:t>
          </a:r>
          <a:r>
            <a:rPr lang="en-US" sz="2000" kern="12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rPr>
            <a:t> </a:t>
          </a:r>
          <a:r>
            <a:rPr lang="en-US" sz="2000" kern="1200" dirty="0" err="1">
              <a:solidFill>
                <a:srgbClr val="FF0000"/>
              </a:solidFill>
              <a:latin typeface="Times New Roman" pitchFamily="18" charset="0"/>
              <a:cs typeface="Times New Roman" pitchFamily="18" charset="0"/>
            </a:rPr>
            <a:t>lý</a:t>
          </a:r>
          <a:r>
            <a:rPr lang="en-US" sz="2000" kern="1200" dirty="0">
              <a:latin typeface="Times New Roman" pitchFamily="18" charset="0"/>
              <a:cs typeface="Times New Roman" pitchFamily="18" charset="0"/>
            </a:rPr>
            <a:t>: </a:t>
          </a:r>
          <a:r>
            <a:rPr lang="en-US" sz="2000" kern="1200" dirty="0" err="1">
              <a:latin typeface="Times New Roman" pitchFamily="18" charset="0"/>
              <a:cs typeface="Times New Roman" pitchFamily="18" charset="0"/>
            </a:rPr>
            <a:t>độ</a:t>
          </a:r>
          <a:r>
            <a:rPr lang="en-US" sz="2000" kern="1200" dirty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2000" kern="1200" dirty="0" err="1">
              <a:latin typeface="Times New Roman" pitchFamily="18" charset="0"/>
              <a:cs typeface="Times New Roman" pitchFamily="18" charset="0"/>
            </a:rPr>
            <a:t>ẩm</a:t>
          </a:r>
          <a:r>
            <a:rPr lang="en-US" sz="2000" kern="1200" dirty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2000" kern="1200" dirty="0" err="1">
              <a:latin typeface="Times New Roman" pitchFamily="18" charset="0"/>
              <a:cs typeface="Times New Roman" pitchFamily="18" charset="0"/>
            </a:rPr>
            <a:t>dưới</a:t>
          </a:r>
          <a:r>
            <a:rPr lang="en-US" sz="2000" kern="1200" dirty="0">
              <a:latin typeface="Times New Roman" pitchFamily="18" charset="0"/>
              <a:cs typeface="Times New Roman" pitchFamily="18" charset="0"/>
            </a:rPr>
            <a:t> 5% </a:t>
          </a:r>
          <a:r>
            <a:rPr lang="en-US" sz="2000" kern="1200" dirty="0" err="1">
              <a:latin typeface="Times New Roman" pitchFamily="18" charset="0"/>
              <a:cs typeface="Times New Roman" pitchFamily="18" charset="0"/>
            </a:rPr>
            <a:t>Độ</a:t>
          </a:r>
          <a:r>
            <a:rPr lang="en-US" sz="2000" kern="1200" dirty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2000" kern="1200" dirty="0" err="1">
              <a:latin typeface="Times New Roman" pitchFamily="18" charset="0"/>
              <a:cs typeface="Times New Roman" pitchFamily="18" charset="0"/>
            </a:rPr>
            <a:t>đạm</a:t>
          </a:r>
          <a:r>
            <a:rPr lang="en-US" sz="2000" kern="1200" dirty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2000" kern="1200" dirty="0" err="1">
              <a:latin typeface="Times New Roman" pitchFamily="18" charset="0"/>
              <a:cs typeface="Times New Roman" pitchFamily="18" charset="0"/>
            </a:rPr>
            <a:t>thô</a:t>
          </a:r>
          <a:r>
            <a:rPr lang="en-US" sz="2000" kern="1200" dirty="0">
              <a:latin typeface="Times New Roman" pitchFamily="18" charset="0"/>
              <a:cs typeface="Times New Roman" pitchFamily="18" charset="0"/>
            </a:rPr>
            <a:t>: </a:t>
          </a:r>
          <a:r>
            <a:rPr lang="en-US" sz="2000" kern="1200" dirty="0" err="1">
              <a:latin typeface="Times New Roman" pitchFamily="18" charset="0"/>
              <a:cs typeface="Times New Roman" pitchFamily="18" charset="0"/>
            </a:rPr>
            <a:t>đạt</a:t>
          </a:r>
          <a:r>
            <a:rPr lang="en-US" sz="2000" kern="1200" dirty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2000" kern="1200" dirty="0" err="1">
              <a:latin typeface="Times New Roman" pitchFamily="18" charset="0"/>
              <a:cs typeface="Times New Roman" pitchFamily="18" charset="0"/>
            </a:rPr>
            <a:t>trên</a:t>
          </a:r>
          <a:r>
            <a:rPr lang="en-US" sz="2000" kern="1200" dirty="0">
              <a:latin typeface="Times New Roman" pitchFamily="18" charset="0"/>
              <a:cs typeface="Times New Roman" pitchFamily="18" charset="0"/>
            </a:rPr>
            <a:t> 40% Acid </a:t>
          </a:r>
          <a:r>
            <a:rPr lang="en-US" sz="2000" kern="1200" dirty="0" err="1">
              <a:latin typeface="Times New Roman" pitchFamily="18" charset="0"/>
              <a:cs typeface="Times New Roman" pitchFamily="18" charset="0"/>
            </a:rPr>
            <a:t>béo</a:t>
          </a:r>
          <a:r>
            <a:rPr lang="en-US" sz="2000" kern="1200" dirty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2000" kern="1200" dirty="0" err="1">
              <a:latin typeface="Times New Roman" pitchFamily="18" charset="0"/>
              <a:cs typeface="Times New Roman" pitchFamily="18" charset="0"/>
            </a:rPr>
            <a:t>tự</a:t>
          </a:r>
          <a:r>
            <a:rPr lang="en-US" sz="2000" kern="1200" dirty="0">
              <a:latin typeface="Times New Roman" pitchFamily="18" charset="0"/>
              <a:cs typeface="Times New Roman" pitchFamily="18" charset="0"/>
            </a:rPr>
            <a:t> do: </a:t>
          </a:r>
          <a:r>
            <a:rPr lang="en-US" sz="2000" kern="1200" dirty="0" err="1">
              <a:latin typeface="Times New Roman" pitchFamily="18" charset="0"/>
              <a:cs typeface="Times New Roman" pitchFamily="18" charset="0"/>
            </a:rPr>
            <a:t>tối</a:t>
          </a:r>
          <a:r>
            <a:rPr lang="en-US" sz="2000" kern="1200" dirty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2000" kern="1200" dirty="0" err="1">
              <a:latin typeface="Times New Roman" pitchFamily="18" charset="0"/>
              <a:cs typeface="Times New Roman" pitchFamily="18" charset="0"/>
            </a:rPr>
            <a:t>đa</a:t>
          </a:r>
          <a:r>
            <a:rPr lang="en-US" sz="2000" kern="1200" dirty="0">
              <a:latin typeface="Times New Roman" pitchFamily="18" charset="0"/>
              <a:cs typeface="Times New Roman" pitchFamily="18" charset="0"/>
            </a:rPr>
            <a:t> 4.0% pH: 6.0-7.0</a:t>
          </a:r>
          <a:endParaRPr lang="en-US" sz="2000" kern="1200" dirty="0"/>
        </a:p>
      </dsp:txBody>
      <dsp:txXfrm>
        <a:off x="53197" y="2682428"/>
        <a:ext cx="2105116" cy="1663393"/>
      </dsp:txXfrm>
    </dsp:sp>
    <dsp:sp modelId="{49956113-51CD-4BBC-ACE8-8F8D57E952B3}">
      <dsp:nvSpPr>
        <dsp:cNvPr id="0" name=""/>
        <dsp:cNvSpPr/>
      </dsp:nvSpPr>
      <dsp:spPr>
        <a:xfrm rot="14341710">
          <a:off x="2107481" y="2070960"/>
          <a:ext cx="2031888" cy="662585"/>
        </a:xfrm>
        <a:prstGeom prst="leftArrow">
          <a:avLst>
            <a:gd name="adj1" fmla="val 60000"/>
            <a:gd name="adj2" fmla="val 50000"/>
          </a:avLst>
        </a:prstGeom>
        <a:solidFill>
          <a:schemeClr val="accent5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9BD9DC-DF26-436B-8543-0440F4C2003B}">
      <dsp:nvSpPr>
        <dsp:cNvPr id="0" name=""/>
        <dsp:cNvSpPr/>
      </dsp:nvSpPr>
      <dsp:spPr>
        <a:xfrm>
          <a:off x="1219195" y="647711"/>
          <a:ext cx="2762827" cy="176689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 err="1">
              <a:solidFill>
                <a:srgbClr val="FF0000"/>
              </a:solidFill>
              <a:latin typeface="Times New Roman" pitchFamily="18" charset="0"/>
              <a:cs typeface="Times New Roman" pitchFamily="18" charset="0"/>
            </a:rPr>
            <a:t>Cảm</a:t>
          </a:r>
          <a:r>
            <a:rPr lang="en-US" sz="2400" kern="12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rPr>
            <a:t> </a:t>
          </a:r>
          <a:r>
            <a:rPr lang="en-US" sz="2400" kern="1200" dirty="0" err="1">
              <a:solidFill>
                <a:srgbClr val="FF0000"/>
              </a:solidFill>
              <a:latin typeface="Times New Roman" pitchFamily="18" charset="0"/>
              <a:cs typeface="Times New Roman" pitchFamily="18" charset="0"/>
            </a:rPr>
            <a:t>quan</a:t>
          </a:r>
          <a:r>
            <a:rPr lang="en-US" sz="2400" kern="1200" dirty="0">
              <a:latin typeface="Times New Roman" pitchFamily="18" charset="0"/>
              <a:cs typeface="Times New Roman" pitchFamily="18" charset="0"/>
            </a:rPr>
            <a:t>: </a:t>
          </a:r>
          <a:r>
            <a:rPr lang="en-US" sz="2400" kern="1200" dirty="0" err="1">
              <a:latin typeface="Times New Roman" pitchFamily="18" charset="0"/>
              <a:cs typeface="Times New Roman" pitchFamily="18" charset="0"/>
            </a:rPr>
            <a:t>Có</a:t>
          </a:r>
          <a:r>
            <a:rPr lang="en-US" sz="2400" kern="1200" dirty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2400" kern="1200" dirty="0" err="1">
              <a:latin typeface="Times New Roman" pitchFamily="18" charset="0"/>
              <a:cs typeface="Times New Roman" pitchFamily="18" charset="0"/>
            </a:rPr>
            <a:t>màu</a:t>
          </a:r>
          <a:r>
            <a:rPr lang="en-US" sz="2400" kern="1200" dirty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2400" kern="1200" dirty="0" err="1">
              <a:latin typeface="Times New Roman" pitchFamily="18" charset="0"/>
              <a:cs typeface="Times New Roman" pitchFamily="18" charset="0"/>
            </a:rPr>
            <a:t>vàng</a:t>
          </a:r>
          <a:r>
            <a:rPr lang="en-US" sz="2400" kern="1200" dirty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2400" kern="1200" dirty="0" err="1">
              <a:latin typeface="Times New Roman" pitchFamily="18" charset="0"/>
              <a:cs typeface="Times New Roman" pitchFamily="18" charset="0"/>
            </a:rPr>
            <a:t>đến</a:t>
          </a:r>
          <a:r>
            <a:rPr lang="en-US" sz="2400" kern="1200" dirty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2400" kern="1200" dirty="0" err="1">
              <a:latin typeface="Times New Roman" pitchFamily="18" charset="0"/>
              <a:cs typeface="Times New Roman" pitchFamily="18" charset="0"/>
            </a:rPr>
            <a:t>vàng</a:t>
          </a:r>
          <a:r>
            <a:rPr lang="en-US" sz="2400" kern="1200" dirty="0">
              <a:latin typeface="Times New Roman" pitchFamily="18" charset="0"/>
              <a:cs typeface="Times New Roman" pitchFamily="18" charset="0"/>
            </a:rPr>
            <a:t> cam </a:t>
          </a:r>
          <a:r>
            <a:rPr lang="en-US" sz="2400" kern="1200" dirty="0" err="1">
              <a:latin typeface="Times New Roman" pitchFamily="18" charset="0"/>
              <a:cs typeface="Times New Roman" pitchFamily="18" charset="0"/>
            </a:rPr>
            <a:t>nhạt</a:t>
          </a:r>
          <a:r>
            <a:rPr lang="en-US" sz="2400" kern="1200" dirty="0">
              <a:latin typeface="Times New Roman" pitchFamily="18" charset="0"/>
              <a:cs typeface="Times New Roman" pitchFamily="18" charset="0"/>
            </a:rPr>
            <a:t>. </a:t>
          </a:r>
          <a:r>
            <a:rPr lang="en-US" sz="2400" kern="1200" dirty="0" err="1">
              <a:latin typeface="Times New Roman" pitchFamily="18" charset="0"/>
              <a:cs typeface="Times New Roman" pitchFamily="18" charset="0"/>
            </a:rPr>
            <a:t>Mùi</a:t>
          </a:r>
          <a:r>
            <a:rPr lang="en-US" sz="2400" kern="1200" dirty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2400" kern="1200" dirty="0" err="1">
              <a:latin typeface="Times New Roman" pitchFamily="18" charset="0"/>
              <a:cs typeface="Times New Roman" pitchFamily="18" charset="0"/>
            </a:rPr>
            <a:t>thơm</a:t>
          </a:r>
          <a:r>
            <a:rPr lang="en-US" sz="2400" kern="1200" dirty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2400" kern="1200" dirty="0" err="1">
              <a:latin typeface="Times New Roman" pitchFamily="18" charset="0"/>
              <a:cs typeface="Times New Roman" pitchFamily="18" charset="0"/>
            </a:rPr>
            <a:t>đặc</a:t>
          </a:r>
          <a:r>
            <a:rPr lang="en-US" sz="2400" kern="1200" dirty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2400" kern="1200" dirty="0" err="1">
              <a:latin typeface="Times New Roman" pitchFamily="18" charset="0"/>
              <a:cs typeface="Times New Roman" pitchFamily="18" charset="0"/>
            </a:rPr>
            <a:t>trưng</a:t>
          </a:r>
          <a:r>
            <a:rPr lang="en-US" sz="1600" kern="1200" dirty="0">
              <a:latin typeface="Times New Roman" pitchFamily="18" charset="0"/>
              <a:cs typeface="Times New Roman" pitchFamily="18" charset="0"/>
            </a:rPr>
            <a:t>.</a:t>
          </a:r>
          <a:endParaRPr lang="en-US" sz="1600" kern="1200" dirty="0"/>
        </a:p>
      </dsp:txBody>
      <dsp:txXfrm>
        <a:off x="1270946" y="699462"/>
        <a:ext cx="2659325" cy="1663393"/>
      </dsp:txXfrm>
    </dsp:sp>
    <dsp:sp modelId="{D8509EAD-BDB5-4302-A260-6A1EB7E57C87}">
      <dsp:nvSpPr>
        <dsp:cNvPr id="0" name=""/>
        <dsp:cNvSpPr/>
      </dsp:nvSpPr>
      <dsp:spPr>
        <a:xfrm rot="17325942">
          <a:off x="4197027" y="2144103"/>
          <a:ext cx="1504945" cy="662585"/>
        </a:xfrm>
        <a:prstGeom prst="leftArrow">
          <a:avLst>
            <a:gd name="adj1" fmla="val 60000"/>
            <a:gd name="adj2" fmla="val 50000"/>
          </a:avLst>
        </a:prstGeom>
        <a:solidFill>
          <a:schemeClr val="accent5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EE39895-0D93-44A9-968D-CDF58B67BFFA}">
      <dsp:nvSpPr>
        <dsp:cNvPr id="0" name=""/>
        <dsp:cNvSpPr/>
      </dsp:nvSpPr>
      <dsp:spPr>
        <a:xfrm>
          <a:off x="4114790" y="1181110"/>
          <a:ext cx="2153558" cy="116362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 err="1">
              <a:latin typeface="Times New Roman" pitchFamily="18" charset="0"/>
              <a:cs typeface="Times New Roman" pitchFamily="18" charset="0"/>
            </a:rPr>
            <a:t>Hòa</a:t>
          </a:r>
          <a:r>
            <a:rPr lang="en-US" sz="2400" kern="1200" dirty="0">
              <a:latin typeface="Times New Roman" pitchFamily="18" charset="0"/>
              <a:cs typeface="Times New Roman" pitchFamily="18" charset="0"/>
            </a:rPr>
            <a:t> tan </a:t>
          </a:r>
          <a:r>
            <a:rPr lang="en-US" sz="2400" kern="1200" dirty="0" err="1">
              <a:latin typeface="Times New Roman" pitchFamily="18" charset="0"/>
              <a:cs typeface="Times New Roman" pitchFamily="18" charset="0"/>
            </a:rPr>
            <a:t>nhanh</a:t>
          </a:r>
          <a:r>
            <a:rPr lang="en-US" sz="2400" kern="1200" dirty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2400" kern="1200" dirty="0" err="1">
              <a:latin typeface="Times New Roman" pitchFamily="18" charset="0"/>
              <a:cs typeface="Times New Roman" pitchFamily="18" charset="0"/>
            </a:rPr>
            <a:t>trong</a:t>
          </a:r>
          <a:r>
            <a:rPr lang="en-US" sz="2400" kern="1200" dirty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2400" kern="1200" dirty="0" err="1">
              <a:latin typeface="Times New Roman" pitchFamily="18" charset="0"/>
              <a:cs typeface="Times New Roman" pitchFamily="18" charset="0"/>
            </a:rPr>
            <a:t>nước</a:t>
          </a:r>
          <a:r>
            <a:rPr lang="en-US" sz="2000" kern="1200" dirty="0">
              <a:latin typeface="Times New Roman" pitchFamily="18" charset="0"/>
              <a:cs typeface="Times New Roman" pitchFamily="18" charset="0"/>
            </a:rPr>
            <a:t>.</a:t>
          </a:r>
        </a:p>
      </dsp:txBody>
      <dsp:txXfrm>
        <a:off x="4148871" y="1215191"/>
        <a:ext cx="2085396" cy="1095462"/>
      </dsp:txXfrm>
    </dsp:sp>
    <dsp:sp modelId="{69319BE2-2B3D-4404-9648-E002F11CA585}">
      <dsp:nvSpPr>
        <dsp:cNvPr id="0" name=""/>
        <dsp:cNvSpPr/>
      </dsp:nvSpPr>
      <dsp:spPr>
        <a:xfrm rot="20363090">
          <a:off x="5441206" y="3211579"/>
          <a:ext cx="2133387" cy="662585"/>
        </a:xfrm>
        <a:prstGeom prst="leftArrow">
          <a:avLst>
            <a:gd name="adj1" fmla="val 60000"/>
            <a:gd name="adj2" fmla="val 50000"/>
          </a:avLst>
        </a:prstGeom>
        <a:solidFill>
          <a:schemeClr val="accent5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F8D003-9300-4047-91DE-BE505727140C}">
      <dsp:nvSpPr>
        <dsp:cNvPr id="0" name=""/>
        <dsp:cNvSpPr/>
      </dsp:nvSpPr>
      <dsp:spPr>
        <a:xfrm>
          <a:off x="6401981" y="1714506"/>
          <a:ext cx="2208618" cy="290558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rPr>
            <a:t>Vi </a:t>
          </a:r>
          <a:r>
            <a:rPr lang="en-US" sz="2200" kern="1200" dirty="0" err="1">
              <a:solidFill>
                <a:srgbClr val="FF0000"/>
              </a:solidFill>
              <a:latin typeface="Times New Roman" pitchFamily="18" charset="0"/>
              <a:cs typeface="Times New Roman" pitchFamily="18" charset="0"/>
            </a:rPr>
            <a:t>sinh</a:t>
          </a:r>
          <a:r>
            <a:rPr lang="en-US" sz="2200" kern="1200" dirty="0">
              <a:latin typeface="Times New Roman" pitchFamily="18" charset="0"/>
              <a:cs typeface="Times New Roman" pitchFamily="18" charset="0"/>
            </a:rPr>
            <a:t>:  </a:t>
          </a:r>
          <a:r>
            <a:rPr lang="en-US" sz="2200" kern="1200" dirty="0" err="1">
              <a:latin typeface="Times New Roman" pitchFamily="18" charset="0"/>
              <a:cs typeface="Times New Roman" pitchFamily="18" charset="0"/>
            </a:rPr>
            <a:t>Tổng</a:t>
          </a:r>
          <a:r>
            <a:rPr lang="en-US" sz="2200" kern="1200" dirty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2200" kern="1200" dirty="0" err="1">
              <a:latin typeface="Times New Roman" pitchFamily="18" charset="0"/>
              <a:cs typeface="Times New Roman" pitchFamily="18" charset="0"/>
            </a:rPr>
            <a:t>số</a:t>
          </a:r>
          <a:r>
            <a:rPr lang="en-US" sz="2200" kern="1200" dirty="0">
              <a:latin typeface="Times New Roman" pitchFamily="18" charset="0"/>
              <a:cs typeface="Times New Roman" pitchFamily="18" charset="0"/>
            </a:rPr>
            <a:t> vi </a:t>
          </a:r>
          <a:r>
            <a:rPr lang="en-US" sz="2200" kern="1200" dirty="0" err="1">
              <a:latin typeface="Times New Roman" pitchFamily="18" charset="0"/>
              <a:cs typeface="Times New Roman" pitchFamily="18" charset="0"/>
            </a:rPr>
            <a:t>sinh</a:t>
          </a:r>
          <a:r>
            <a:rPr lang="en-US" sz="2200" kern="1200" dirty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2200" kern="1200" dirty="0" err="1">
              <a:latin typeface="Times New Roman" pitchFamily="18" charset="0"/>
              <a:cs typeface="Times New Roman" pitchFamily="18" charset="0"/>
            </a:rPr>
            <a:t>vật</a:t>
          </a:r>
          <a:r>
            <a:rPr lang="en-US" sz="2200" kern="1200" dirty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2200" kern="1200" dirty="0" err="1">
              <a:latin typeface="Times New Roman" pitchFamily="18" charset="0"/>
              <a:cs typeface="Times New Roman" pitchFamily="18" charset="0"/>
            </a:rPr>
            <a:t>hiếu</a:t>
          </a:r>
          <a:r>
            <a:rPr lang="en-US" sz="2200" kern="1200" dirty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2200" kern="1200" dirty="0" err="1">
              <a:latin typeface="Times New Roman" pitchFamily="18" charset="0"/>
              <a:cs typeface="Times New Roman" pitchFamily="18" charset="0"/>
            </a:rPr>
            <a:t>khí</a:t>
          </a:r>
          <a:r>
            <a:rPr lang="en-US" sz="2200" kern="1200" dirty="0">
              <a:latin typeface="Times New Roman" pitchFamily="18" charset="0"/>
              <a:cs typeface="Times New Roman" pitchFamily="18" charset="0"/>
            </a:rPr>
            <a:t> : </a:t>
          </a:r>
          <a:r>
            <a:rPr lang="en-US" sz="2200" kern="1200" dirty="0" err="1">
              <a:latin typeface="Times New Roman" pitchFamily="18" charset="0"/>
              <a:cs typeface="Times New Roman" pitchFamily="18" charset="0"/>
            </a:rPr>
            <a:t>dưới</a:t>
          </a:r>
          <a:r>
            <a:rPr lang="en-US" sz="2200" kern="1200" dirty="0">
              <a:latin typeface="Times New Roman" pitchFamily="18" charset="0"/>
              <a:cs typeface="Times New Roman" pitchFamily="18" charset="0"/>
            </a:rPr>
            <a:t> 5con/g Vi </a:t>
          </a:r>
          <a:r>
            <a:rPr lang="en-US" sz="2200" kern="1200" dirty="0" err="1">
              <a:latin typeface="Times New Roman" pitchFamily="18" charset="0"/>
              <a:cs typeface="Times New Roman" pitchFamily="18" charset="0"/>
            </a:rPr>
            <a:t>khuẩn</a:t>
          </a:r>
          <a:r>
            <a:rPr lang="en-US" sz="2200" kern="1200" dirty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2200" kern="1200" dirty="0" err="1">
              <a:latin typeface="Times New Roman" pitchFamily="18" charset="0"/>
              <a:cs typeface="Times New Roman" pitchFamily="18" charset="0"/>
            </a:rPr>
            <a:t>đường</a:t>
          </a:r>
          <a:r>
            <a:rPr lang="en-US" sz="2200" kern="1200" dirty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2200" kern="1200" dirty="0" err="1">
              <a:latin typeface="Times New Roman" pitchFamily="18" charset="0"/>
              <a:cs typeface="Times New Roman" pitchFamily="18" charset="0"/>
            </a:rPr>
            <a:t>ruột</a:t>
          </a:r>
          <a:r>
            <a:rPr lang="en-US" sz="2200" kern="1200" dirty="0">
              <a:latin typeface="Times New Roman" pitchFamily="18" charset="0"/>
              <a:cs typeface="Times New Roman" pitchFamily="18" charset="0"/>
            </a:rPr>
            <a:t> :</a:t>
          </a:r>
          <a:r>
            <a:rPr lang="en-US" sz="2200" kern="1200" dirty="0" err="1">
              <a:latin typeface="Times New Roman" pitchFamily="18" charset="0"/>
              <a:cs typeface="Times New Roman" pitchFamily="18" charset="0"/>
            </a:rPr>
            <a:t>dưới</a:t>
          </a:r>
          <a:r>
            <a:rPr lang="en-US" sz="2200" kern="1200" dirty="0">
              <a:latin typeface="Times New Roman" pitchFamily="18" charset="0"/>
              <a:cs typeface="Times New Roman" pitchFamily="18" charset="0"/>
            </a:rPr>
            <a:t> 10 con/g Salmonella: </a:t>
          </a:r>
          <a:r>
            <a:rPr lang="en-US" sz="2200" kern="1200" dirty="0" err="1">
              <a:latin typeface="Times New Roman" pitchFamily="18" charset="0"/>
              <a:cs typeface="Times New Roman" pitchFamily="18" charset="0"/>
            </a:rPr>
            <a:t>Không</a:t>
          </a:r>
          <a:r>
            <a:rPr lang="en-US" sz="2200" kern="1200" dirty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2200" kern="1200" dirty="0" err="1">
              <a:latin typeface="Times New Roman" pitchFamily="18" charset="0"/>
              <a:cs typeface="Times New Roman" pitchFamily="18" charset="0"/>
            </a:rPr>
            <a:t>có</a:t>
          </a:r>
          <a:r>
            <a:rPr lang="en-US" sz="2200" kern="1200" dirty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2200" kern="1200" dirty="0" err="1">
              <a:latin typeface="Times New Roman" pitchFamily="18" charset="0"/>
              <a:cs typeface="Times New Roman" pitchFamily="18" charset="0"/>
            </a:rPr>
            <a:t>mặt</a:t>
          </a:r>
          <a:r>
            <a:rPr lang="en-US" sz="2200" kern="1200" dirty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2200" kern="1200" dirty="0" err="1">
              <a:latin typeface="Times New Roman" pitchFamily="18" charset="0"/>
              <a:cs typeface="Times New Roman" pitchFamily="18" charset="0"/>
            </a:rPr>
            <a:t>trong</a:t>
          </a:r>
          <a:r>
            <a:rPr lang="en-US" sz="2200" kern="1200" dirty="0">
              <a:latin typeface="Times New Roman" pitchFamily="18" charset="0"/>
              <a:cs typeface="Times New Roman" pitchFamily="18" charset="0"/>
            </a:rPr>
            <a:t> 25g.</a:t>
          </a:r>
          <a:endParaRPr lang="en-US" sz="2200" kern="1200" dirty="0"/>
        </a:p>
      </dsp:txBody>
      <dsp:txXfrm>
        <a:off x="6466669" y="1779194"/>
        <a:ext cx="2079242" cy="277621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42A475B-4226-44E5-876D-A67E60BE069C}">
      <dsp:nvSpPr>
        <dsp:cNvPr id="0" name=""/>
        <dsp:cNvSpPr/>
      </dsp:nvSpPr>
      <dsp:spPr>
        <a:xfrm>
          <a:off x="1410801" y="1714169"/>
          <a:ext cx="2642155" cy="1762317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63576" rIns="163576" bIns="163576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 err="1">
              <a:latin typeface="Times New Roman" pitchFamily="18" charset="0"/>
              <a:cs typeface="Times New Roman" pitchFamily="18" charset="0"/>
            </a:rPr>
            <a:t>Giá</a:t>
          </a:r>
          <a:r>
            <a:rPr lang="en-US" sz="2300" kern="1200" dirty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2300" kern="1200" dirty="0" err="1">
              <a:latin typeface="Times New Roman" pitchFamily="18" charset="0"/>
              <a:cs typeface="Times New Roman" pitchFamily="18" charset="0"/>
            </a:rPr>
            <a:t>bột</a:t>
          </a:r>
          <a:r>
            <a:rPr lang="en-US" sz="2300" kern="1200" dirty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2300" kern="1200" dirty="0" err="1">
              <a:latin typeface="Times New Roman" pitchFamily="18" charset="0"/>
              <a:cs typeface="Times New Roman" pitchFamily="18" charset="0"/>
            </a:rPr>
            <a:t>trứng</a:t>
          </a:r>
          <a:r>
            <a:rPr lang="en-US" sz="2300" kern="1200" dirty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2300" kern="1200" dirty="0" err="1">
              <a:latin typeface="Times New Roman" pitchFamily="18" charset="0"/>
              <a:cs typeface="Times New Roman" pitchFamily="18" charset="0"/>
            </a:rPr>
            <a:t>đắt</a:t>
          </a:r>
          <a:r>
            <a:rPr lang="en-US" sz="2300" kern="1200" dirty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2300" kern="1200" dirty="0" err="1">
              <a:latin typeface="Times New Roman" pitchFamily="18" charset="0"/>
              <a:cs typeface="Times New Roman" pitchFamily="18" charset="0"/>
            </a:rPr>
            <a:t>hơn</a:t>
          </a:r>
          <a:r>
            <a:rPr lang="en-US" sz="2300" kern="1200" dirty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2300" kern="1200" dirty="0" err="1">
              <a:latin typeface="Times New Roman" pitchFamily="18" charset="0"/>
              <a:cs typeface="Times New Roman" pitchFamily="18" charset="0"/>
            </a:rPr>
            <a:t>và</a:t>
          </a:r>
          <a:r>
            <a:rPr lang="en-US" sz="2300" kern="1200" dirty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2300" kern="1200" dirty="0" err="1">
              <a:latin typeface="Times New Roman" pitchFamily="18" charset="0"/>
              <a:cs typeface="Times New Roman" pitchFamily="18" charset="0"/>
            </a:rPr>
            <a:t>tùy</a:t>
          </a:r>
          <a:r>
            <a:rPr lang="en-US" sz="2300" kern="1200" dirty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2300" kern="1200" dirty="0" err="1">
              <a:latin typeface="Times New Roman" pitchFamily="18" charset="0"/>
              <a:cs typeface="Times New Roman" pitchFamily="18" charset="0"/>
            </a:rPr>
            <a:t>loại</a:t>
          </a:r>
          <a:r>
            <a:rPr lang="en-US" sz="2300" kern="1200" dirty="0">
              <a:latin typeface="Times New Roman" pitchFamily="18" charset="0"/>
              <a:cs typeface="Times New Roman" pitchFamily="18" charset="0"/>
            </a:rPr>
            <a:t>, </a:t>
          </a:r>
          <a:r>
            <a:rPr lang="en-US" sz="2300" kern="1200" dirty="0" err="1">
              <a:latin typeface="Times New Roman" pitchFamily="18" charset="0"/>
              <a:cs typeface="Times New Roman" pitchFamily="18" charset="0"/>
            </a:rPr>
            <a:t>tùy</a:t>
          </a:r>
          <a:r>
            <a:rPr lang="en-US" sz="2300" kern="1200" dirty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2300" kern="1200" dirty="0" err="1">
              <a:latin typeface="Times New Roman" pitchFamily="18" charset="0"/>
              <a:cs typeface="Times New Roman" pitchFamily="18" charset="0"/>
            </a:rPr>
            <a:t>công</a:t>
          </a:r>
          <a:r>
            <a:rPr lang="en-US" sz="2300" kern="1200" dirty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2300" kern="1200" dirty="0" err="1">
              <a:latin typeface="Times New Roman" pitchFamily="18" charset="0"/>
              <a:cs typeface="Times New Roman" pitchFamily="18" charset="0"/>
            </a:rPr>
            <a:t>nghệ</a:t>
          </a:r>
          <a:r>
            <a:rPr lang="en-US" sz="2300" kern="1200" dirty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2300" kern="1200" dirty="0" err="1">
              <a:latin typeface="Times New Roman" pitchFamily="18" charset="0"/>
              <a:cs typeface="Times New Roman" pitchFamily="18" charset="0"/>
            </a:rPr>
            <a:t>mà</a:t>
          </a:r>
          <a:r>
            <a:rPr lang="en-US" sz="2300" kern="1200" dirty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2300" kern="1200" dirty="0" err="1">
              <a:latin typeface="Times New Roman" pitchFamily="18" charset="0"/>
              <a:cs typeface="Times New Roman" pitchFamily="18" charset="0"/>
            </a:rPr>
            <a:t>hạn</a:t>
          </a:r>
          <a:r>
            <a:rPr lang="en-US" sz="2300" kern="1200" dirty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2300" kern="1200" dirty="0" err="1">
              <a:latin typeface="Times New Roman" pitchFamily="18" charset="0"/>
              <a:cs typeface="Times New Roman" pitchFamily="18" charset="0"/>
            </a:rPr>
            <a:t>sử</a:t>
          </a:r>
          <a:r>
            <a:rPr lang="en-US" sz="2300" kern="1200" dirty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2300" kern="1200" dirty="0" err="1">
              <a:latin typeface="Times New Roman" pitchFamily="18" charset="0"/>
              <a:cs typeface="Times New Roman" pitchFamily="18" charset="0"/>
            </a:rPr>
            <a:t>dụng</a:t>
          </a:r>
          <a:r>
            <a:rPr lang="en-US" sz="2300" kern="1200" dirty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2300" kern="1200" dirty="0" err="1">
              <a:latin typeface="Times New Roman" pitchFamily="18" charset="0"/>
              <a:cs typeface="Times New Roman" pitchFamily="18" charset="0"/>
            </a:rPr>
            <a:t>dài</a:t>
          </a:r>
          <a:r>
            <a:rPr lang="en-US" sz="2300" kern="1200" dirty="0">
              <a:latin typeface="Times New Roman" pitchFamily="18" charset="0"/>
              <a:cs typeface="Times New Roman" pitchFamily="18" charset="0"/>
            </a:rPr>
            <a:t> hay </a:t>
          </a:r>
          <a:r>
            <a:rPr lang="en-US" sz="2300" kern="1200" dirty="0" err="1">
              <a:latin typeface="Times New Roman" pitchFamily="18" charset="0"/>
              <a:cs typeface="Times New Roman" pitchFamily="18" charset="0"/>
            </a:rPr>
            <a:t>ngắn</a:t>
          </a:r>
          <a:r>
            <a:rPr lang="en-US" sz="2300" kern="1200" dirty="0">
              <a:latin typeface="Times New Roman" pitchFamily="18" charset="0"/>
              <a:cs typeface="Times New Roman" pitchFamily="18" charset="0"/>
            </a:rPr>
            <a:t>. </a:t>
          </a:r>
          <a:endParaRPr lang="en-US" sz="2300" kern="1200" dirty="0"/>
        </a:p>
      </dsp:txBody>
      <dsp:txXfrm>
        <a:off x="1833546" y="1714169"/>
        <a:ext cx="2219410" cy="1762317"/>
      </dsp:txXfrm>
    </dsp:sp>
    <dsp:sp modelId="{501D081D-9D1F-4DA7-935B-36E67DB337F8}">
      <dsp:nvSpPr>
        <dsp:cNvPr id="0" name=""/>
        <dsp:cNvSpPr/>
      </dsp:nvSpPr>
      <dsp:spPr>
        <a:xfrm>
          <a:off x="1410801" y="3476487"/>
          <a:ext cx="2642155" cy="1762317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63576" rIns="163576" bIns="163576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 err="1">
              <a:latin typeface="Times New Roman" pitchFamily="18" charset="0"/>
              <a:cs typeface="Times New Roman" pitchFamily="18" charset="0"/>
            </a:rPr>
            <a:t>Bảo</a:t>
          </a:r>
          <a:r>
            <a:rPr lang="en-US" sz="2300" kern="1200" dirty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2300" kern="1200" dirty="0" err="1">
              <a:latin typeface="Times New Roman" pitchFamily="18" charset="0"/>
              <a:cs typeface="Times New Roman" pitchFamily="18" charset="0"/>
            </a:rPr>
            <a:t>quản</a:t>
          </a:r>
          <a:r>
            <a:rPr lang="en-US" sz="2300" kern="1200" dirty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2300" kern="1200" dirty="0" err="1">
              <a:latin typeface="Times New Roman" pitchFamily="18" charset="0"/>
              <a:cs typeface="Times New Roman" pitchFamily="18" charset="0"/>
            </a:rPr>
            <a:t>lâu</a:t>
          </a:r>
          <a:r>
            <a:rPr lang="en-US" sz="2300" kern="1200" dirty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2300" kern="1200" dirty="0" err="1">
              <a:latin typeface="Times New Roman" pitchFamily="18" charset="0"/>
              <a:cs typeface="Times New Roman" pitchFamily="18" charset="0"/>
            </a:rPr>
            <a:t>dài</a:t>
          </a:r>
          <a:r>
            <a:rPr lang="en-US" sz="2300" kern="1200" dirty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2300" kern="1200" dirty="0" err="1">
              <a:latin typeface="Times New Roman" pitchFamily="18" charset="0"/>
              <a:cs typeface="Times New Roman" pitchFamily="18" charset="0"/>
            </a:rPr>
            <a:t>không</a:t>
          </a:r>
          <a:r>
            <a:rPr lang="en-US" sz="2300" kern="1200" dirty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2300" kern="1200" dirty="0" err="1">
              <a:latin typeface="Times New Roman" pitchFamily="18" charset="0"/>
              <a:cs typeface="Times New Roman" pitchFamily="18" charset="0"/>
            </a:rPr>
            <a:t>đúng</a:t>
          </a:r>
          <a:r>
            <a:rPr lang="en-US" sz="2300" kern="1200" dirty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2300" kern="1200" dirty="0" err="1">
              <a:latin typeface="Times New Roman" pitchFamily="18" charset="0"/>
              <a:cs typeface="Times New Roman" pitchFamily="18" charset="0"/>
            </a:rPr>
            <a:t>cách</a:t>
          </a:r>
          <a:r>
            <a:rPr lang="en-US" sz="2300" kern="1200" dirty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2300" kern="1200" dirty="0" err="1">
              <a:latin typeface="Times New Roman" pitchFamily="18" charset="0"/>
              <a:cs typeface="Times New Roman" pitchFamily="18" charset="0"/>
            </a:rPr>
            <a:t>có</a:t>
          </a:r>
          <a:r>
            <a:rPr lang="en-US" sz="2300" kern="1200" dirty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2300" kern="1200" dirty="0" err="1">
              <a:latin typeface="Times New Roman" pitchFamily="18" charset="0"/>
              <a:cs typeface="Times New Roman" pitchFamily="18" charset="0"/>
            </a:rPr>
            <a:t>thể</a:t>
          </a:r>
          <a:r>
            <a:rPr lang="en-US" sz="2300" kern="1200" dirty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2300" kern="1200" dirty="0" err="1">
              <a:latin typeface="Times New Roman" pitchFamily="18" charset="0"/>
              <a:cs typeface="Times New Roman" pitchFamily="18" charset="0"/>
            </a:rPr>
            <a:t>bị</a:t>
          </a:r>
          <a:r>
            <a:rPr lang="en-US" sz="2300" kern="1200" dirty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2300" kern="1200" dirty="0" err="1">
              <a:latin typeface="Times New Roman" pitchFamily="18" charset="0"/>
              <a:cs typeface="Times New Roman" pitchFamily="18" charset="0"/>
            </a:rPr>
            <a:t>biến</a:t>
          </a:r>
          <a:r>
            <a:rPr lang="en-US" sz="2300" kern="1200" dirty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2300" kern="1200" dirty="0" err="1">
              <a:latin typeface="Times New Roman" pitchFamily="18" charset="0"/>
              <a:cs typeface="Times New Roman" pitchFamily="18" charset="0"/>
            </a:rPr>
            <a:t>chất</a:t>
          </a:r>
          <a:r>
            <a:rPr lang="en-US" sz="2300" kern="1200">
              <a:latin typeface="Times New Roman" pitchFamily="18" charset="0"/>
              <a:cs typeface="Times New Roman" pitchFamily="18" charset="0"/>
            </a:rPr>
            <a:t> , </a:t>
          </a:r>
          <a:r>
            <a:rPr lang="en-US" sz="2300" kern="1200" dirty="0" err="1">
              <a:latin typeface="Times New Roman" pitchFamily="18" charset="0"/>
              <a:cs typeface="Times New Roman" pitchFamily="18" charset="0"/>
            </a:rPr>
            <a:t>không</a:t>
          </a:r>
          <a:r>
            <a:rPr lang="en-US" sz="2300" kern="1200" dirty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2300" kern="1200" dirty="0" err="1">
              <a:latin typeface="Times New Roman" pitchFamily="18" charset="0"/>
              <a:cs typeface="Times New Roman" pitchFamily="18" charset="0"/>
            </a:rPr>
            <a:t>tốt</a:t>
          </a:r>
          <a:r>
            <a:rPr lang="en-US" sz="2300" kern="1200" dirty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2300" kern="1200" dirty="0" err="1">
              <a:latin typeface="Times New Roman" pitchFamily="18" charset="0"/>
              <a:cs typeface="Times New Roman" pitchFamily="18" charset="0"/>
            </a:rPr>
            <a:t>cho</a:t>
          </a:r>
          <a:r>
            <a:rPr lang="en-US" sz="2300" kern="1200" dirty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2300" kern="1200" dirty="0" err="1">
              <a:latin typeface="Times New Roman" pitchFamily="18" charset="0"/>
              <a:cs typeface="Times New Roman" pitchFamily="18" charset="0"/>
            </a:rPr>
            <a:t>sức</a:t>
          </a:r>
          <a:r>
            <a:rPr lang="en-US" sz="2300" kern="1200" dirty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2300" kern="1200" dirty="0" err="1">
              <a:latin typeface="Times New Roman" pitchFamily="18" charset="0"/>
              <a:cs typeface="Times New Roman" pitchFamily="18" charset="0"/>
            </a:rPr>
            <a:t>khỏe</a:t>
          </a:r>
          <a:r>
            <a:rPr lang="en-US" sz="2300" kern="1200" dirty="0">
              <a:latin typeface="Times New Roman" pitchFamily="18" charset="0"/>
              <a:cs typeface="Times New Roman" pitchFamily="18" charset="0"/>
            </a:rPr>
            <a:t>.</a:t>
          </a:r>
          <a:endParaRPr lang="en-US" sz="2300" kern="1200" dirty="0"/>
        </a:p>
      </dsp:txBody>
      <dsp:txXfrm>
        <a:off x="1833546" y="3476487"/>
        <a:ext cx="2219410" cy="1762317"/>
      </dsp:txXfrm>
    </dsp:sp>
    <dsp:sp modelId="{4D5F0380-97F4-4158-AD20-91161700AD46}">
      <dsp:nvSpPr>
        <dsp:cNvPr id="0" name=""/>
        <dsp:cNvSpPr/>
      </dsp:nvSpPr>
      <dsp:spPr>
        <a:xfrm>
          <a:off x="13" y="990606"/>
          <a:ext cx="1761436" cy="1761436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u="sng" kern="1200" dirty="0" err="1">
              <a:latin typeface="Times New Roman" pitchFamily="18" charset="0"/>
              <a:cs typeface="Times New Roman" pitchFamily="18" charset="0"/>
            </a:rPr>
            <a:t>Nhược</a:t>
          </a:r>
          <a:r>
            <a:rPr lang="en-US" sz="3500" u="sng" kern="1200" dirty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3500" u="sng" kern="1200" dirty="0" err="1">
              <a:latin typeface="Times New Roman" pitchFamily="18" charset="0"/>
              <a:cs typeface="Times New Roman" pitchFamily="18" charset="0"/>
            </a:rPr>
            <a:t>điểm</a:t>
          </a:r>
          <a:endParaRPr lang="en-US" sz="3500" u="sng" kern="1200" dirty="0"/>
        </a:p>
      </dsp:txBody>
      <dsp:txXfrm>
        <a:off x="257969" y="1248562"/>
        <a:ext cx="1245524" cy="1245524"/>
      </dsp:txXfrm>
    </dsp:sp>
    <dsp:sp modelId="{28328607-6367-4B40-97D0-BA93941AFE5F}">
      <dsp:nvSpPr>
        <dsp:cNvPr id="0" name=""/>
        <dsp:cNvSpPr/>
      </dsp:nvSpPr>
      <dsp:spPr>
        <a:xfrm>
          <a:off x="5562595" y="1676403"/>
          <a:ext cx="2642155" cy="1762317"/>
        </a:xfrm>
        <a:prstGeom prst="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63576" rIns="163576" bIns="163576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 err="1">
              <a:latin typeface="Times New Roman" pitchFamily="18" charset="0"/>
              <a:cs typeface="Times New Roman" pitchFamily="18" charset="0"/>
            </a:rPr>
            <a:t>rất</a:t>
          </a:r>
          <a:r>
            <a:rPr lang="en-US" sz="2300" kern="1200" dirty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2300" kern="1200" dirty="0" err="1">
              <a:latin typeface="Times New Roman" pitchFamily="18" charset="0"/>
              <a:cs typeface="Times New Roman" pitchFamily="18" charset="0"/>
            </a:rPr>
            <a:t>tiện</a:t>
          </a:r>
          <a:r>
            <a:rPr lang="en-US" sz="2300" kern="1200" dirty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2300" kern="1200" dirty="0" err="1">
              <a:latin typeface="Times New Roman" pitchFamily="18" charset="0"/>
              <a:cs typeface="Times New Roman" pitchFamily="18" charset="0"/>
            </a:rPr>
            <a:t>lợi</a:t>
          </a:r>
          <a:r>
            <a:rPr lang="en-US" sz="2300" kern="1200" dirty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2300" kern="1200" dirty="0" err="1">
              <a:latin typeface="Times New Roman" pitchFamily="18" charset="0"/>
              <a:cs typeface="Times New Roman" pitchFamily="18" charset="0"/>
            </a:rPr>
            <a:t>và</a:t>
          </a:r>
          <a:r>
            <a:rPr lang="en-US" sz="2300" kern="1200" dirty="0">
              <a:latin typeface="Times New Roman" pitchFamily="18" charset="0"/>
              <a:cs typeface="Times New Roman" pitchFamily="18" charset="0"/>
            </a:rPr>
            <a:t> an </a:t>
          </a:r>
          <a:r>
            <a:rPr lang="en-US" sz="2300" kern="1200" dirty="0" err="1">
              <a:latin typeface="Times New Roman" pitchFamily="18" charset="0"/>
              <a:cs typeface="Times New Roman" pitchFamily="18" charset="0"/>
            </a:rPr>
            <a:t>toàn</a:t>
          </a:r>
          <a:r>
            <a:rPr lang="en-US" sz="2300" kern="1200" dirty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2300" kern="1200" dirty="0" err="1">
              <a:latin typeface="Times New Roman" pitchFamily="18" charset="0"/>
              <a:cs typeface="Times New Roman" pitchFamily="18" charset="0"/>
            </a:rPr>
            <a:t>vệ</a:t>
          </a:r>
          <a:r>
            <a:rPr lang="en-US" sz="2300" kern="1200" dirty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2300" kern="1200" dirty="0" err="1">
              <a:latin typeface="Times New Roman" pitchFamily="18" charset="0"/>
              <a:cs typeface="Times New Roman" pitchFamily="18" charset="0"/>
            </a:rPr>
            <a:t>sinh</a:t>
          </a:r>
          <a:r>
            <a:rPr lang="en-US" sz="2300" kern="1200" dirty="0">
              <a:latin typeface="Times New Roman" pitchFamily="18" charset="0"/>
              <a:cs typeface="Times New Roman" pitchFamily="18" charset="0"/>
            </a:rPr>
            <a:t>, </a:t>
          </a:r>
          <a:endParaRPr lang="en-US" sz="2300" kern="1200" dirty="0"/>
        </a:p>
      </dsp:txBody>
      <dsp:txXfrm>
        <a:off x="5985340" y="1676403"/>
        <a:ext cx="2219410" cy="1762317"/>
      </dsp:txXfrm>
    </dsp:sp>
    <dsp:sp modelId="{DFC38CE3-D71F-4F6C-B5EC-91615156AEAB}">
      <dsp:nvSpPr>
        <dsp:cNvPr id="0" name=""/>
        <dsp:cNvSpPr/>
      </dsp:nvSpPr>
      <dsp:spPr>
        <a:xfrm>
          <a:off x="5562595" y="3505195"/>
          <a:ext cx="2642155" cy="1762317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63576" rIns="163576" bIns="163576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 err="1">
              <a:latin typeface="Times New Roman" pitchFamily="18" charset="0"/>
              <a:cs typeface="Times New Roman" pitchFamily="18" charset="0"/>
            </a:rPr>
            <a:t>đảm</a:t>
          </a:r>
          <a:r>
            <a:rPr lang="en-US" sz="2300" kern="1200" dirty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2300" kern="1200" dirty="0" err="1">
              <a:latin typeface="Times New Roman" pitchFamily="18" charset="0"/>
              <a:cs typeface="Times New Roman" pitchFamily="18" charset="0"/>
            </a:rPr>
            <a:t>bảo</a:t>
          </a:r>
          <a:r>
            <a:rPr lang="en-US" sz="2300" kern="1200" dirty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2300" kern="1200" dirty="0" err="1">
              <a:latin typeface="Times New Roman" pitchFamily="18" charset="0"/>
              <a:cs typeface="Times New Roman" pitchFamily="18" charset="0"/>
            </a:rPr>
            <a:t>được</a:t>
          </a:r>
          <a:r>
            <a:rPr lang="en-US" sz="2300" kern="1200" dirty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2300" kern="1200" dirty="0" err="1">
              <a:latin typeface="Times New Roman" pitchFamily="18" charset="0"/>
              <a:cs typeface="Times New Roman" pitchFamily="18" charset="0"/>
            </a:rPr>
            <a:t>nguồn</a:t>
          </a:r>
          <a:r>
            <a:rPr lang="en-US" sz="2300" kern="1200" dirty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2300" kern="1200" dirty="0" err="1">
              <a:latin typeface="Times New Roman" pitchFamily="18" charset="0"/>
              <a:cs typeface="Times New Roman" pitchFamily="18" charset="0"/>
            </a:rPr>
            <a:t>nguyên</a:t>
          </a:r>
          <a:r>
            <a:rPr lang="en-US" sz="2300" kern="1200" dirty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2300" kern="1200" dirty="0" err="1">
              <a:latin typeface="Times New Roman" pitchFamily="18" charset="0"/>
              <a:cs typeface="Times New Roman" pitchFamily="18" charset="0"/>
            </a:rPr>
            <a:t>liệu</a:t>
          </a:r>
          <a:r>
            <a:rPr lang="en-US" sz="2300" kern="1200" dirty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2300" kern="1200" dirty="0" err="1">
              <a:latin typeface="Times New Roman" pitchFamily="18" charset="0"/>
              <a:cs typeface="Times New Roman" pitchFamily="18" charset="0"/>
            </a:rPr>
            <a:t>trong</a:t>
          </a:r>
          <a:r>
            <a:rPr lang="en-US" sz="2300" kern="1200" dirty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2300" kern="1200" dirty="0" err="1">
              <a:latin typeface="Times New Roman" pitchFamily="18" charset="0"/>
              <a:cs typeface="Times New Roman" pitchFamily="18" charset="0"/>
            </a:rPr>
            <a:t>các</a:t>
          </a:r>
          <a:r>
            <a:rPr lang="en-US" sz="2300" kern="1200" dirty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2300" kern="1200" dirty="0" err="1">
              <a:latin typeface="Times New Roman" pitchFamily="18" charset="0"/>
              <a:cs typeface="Times New Roman" pitchFamily="18" charset="0"/>
            </a:rPr>
            <a:t>mùa</a:t>
          </a:r>
          <a:r>
            <a:rPr lang="en-US" sz="2300" kern="1200" dirty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2300" kern="1200" dirty="0" err="1">
              <a:latin typeface="Times New Roman" pitchFamily="18" charset="0"/>
              <a:cs typeface="Times New Roman" pitchFamily="18" charset="0"/>
            </a:rPr>
            <a:t>dịch</a:t>
          </a:r>
          <a:r>
            <a:rPr lang="en-US" sz="2300" kern="1200" dirty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2300" kern="1200" dirty="0" err="1">
              <a:latin typeface="Times New Roman" pitchFamily="18" charset="0"/>
              <a:cs typeface="Times New Roman" pitchFamily="18" charset="0"/>
            </a:rPr>
            <a:t>cúm</a:t>
          </a:r>
          <a:r>
            <a:rPr lang="en-US" sz="2300" kern="1200" dirty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2300" kern="1200" dirty="0" err="1">
              <a:latin typeface="Times New Roman" pitchFamily="18" charset="0"/>
              <a:cs typeface="Times New Roman" pitchFamily="18" charset="0"/>
            </a:rPr>
            <a:t>gia</a:t>
          </a:r>
          <a:r>
            <a:rPr lang="en-US" sz="2300" kern="1200" dirty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2300" kern="1200" dirty="0" err="1">
              <a:latin typeface="Times New Roman" pitchFamily="18" charset="0"/>
              <a:cs typeface="Times New Roman" pitchFamily="18" charset="0"/>
            </a:rPr>
            <a:t>cầm</a:t>
          </a:r>
          <a:r>
            <a:rPr lang="en-US" sz="2300" kern="1200" dirty="0">
              <a:latin typeface="Times New Roman" pitchFamily="18" charset="0"/>
              <a:cs typeface="Times New Roman" pitchFamily="18" charset="0"/>
            </a:rPr>
            <a:t>.</a:t>
          </a:r>
        </a:p>
      </dsp:txBody>
      <dsp:txXfrm>
        <a:off x="5985340" y="3505195"/>
        <a:ext cx="2219410" cy="1762317"/>
      </dsp:txXfrm>
    </dsp:sp>
    <dsp:sp modelId="{D013B429-51AA-4CE6-81F0-A0A6DD99BB29}">
      <dsp:nvSpPr>
        <dsp:cNvPr id="0" name=""/>
        <dsp:cNvSpPr/>
      </dsp:nvSpPr>
      <dsp:spPr>
        <a:xfrm>
          <a:off x="4114805" y="990606"/>
          <a:ext cx="1761436" cy="1761436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u="sng" kern="1200" dirty="0" err="1">
              <a:latin typeface="Times New Roman" pitchFamily="18" charset="0"/>
              <a:cs typeface="Times New Roman" pitchFamily="18" charset="0"/>
            </a:rPr>
            <a:t>Ưu</a:t>
          </a:r>
          <a:r>
            <a:rPr lang="en-US" sz="3500" u="sng" kern="1200" dirty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3500" u="sng" kern="1200" dirty="0" err="1">
              <a:latin typeface="Times New Roman" pitchFamily="18" charset="0"/>
              <a:cs typeface="Times New Roman" pitchFamily="18" charset="0"/>
            </a:rPr>
            <a:t>điểm</a:t>
          </a:r>
          <a:endParaRPr lang="en-US" sz="3500" u="sng" kern="1200" dirty="0"/>
        </a:p>
      </dsp:txBody>
      <dsp:txXfrm>
        <a:off x="4372761" y="1248562"/>
        <a:ext cx="1245524" cy="124552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0BDDED9-0C18-4092-B48E-B5F10D4C5BC6}">
      <dsp:nvSpPr>
        <dsp:cNvPr id="0" name=""/>
        <dsp:cNvSpPr/>
      </dsp:nvSpPr>
      <dsp:spPr>
        <a:xfrm>
          <a:off x="3314720" y="2971796"/>
          <a:ext cx="2475464" cy="1724744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>
              <a:latin typeface="Times New Roman" pitchFamily="18" charset="0"/>
              <a:cs typeface="Times New Roman" pitchFamily="18" charset="0"/>
            </a:rPr>
            <a:t>5.</a:t>
          </a:r>
          <a:r>
            <a:rPr lang="en-US" sz="3600" u="sng" kern="1200" dirty="0">
              <a:latin typeface="Times New Roman" pitchFamily="18" charset="0"/>
              <a:cs typeface="Times New Roman" pitchFamily="18" charset="0"/>
            </a:rPr>
            <a:t>Cách </a:t>
          </a:r>
          <a:r>
            <a:rPr lang="en-US" sz="3600" u="sng" kern="1200" dirty="0" err="1">
              <a:latin typeface="Times New Roman" pitchFamily="18" charset="0"/>
              <a:cs typeface="Times New Roman" pitchFamily="18" charset="0"/>
            </a:rPr>
            <a:t>sử</a:t>
          </a:r>
          <a:r>
            <a:rPr lang="en-US" sz="3600" u="sng" kern="1200" dirty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3600" u="sng" kern="1200" dirty="0" err="1">
              <a:latin typeface="Times New Roman" pitchFamily="18" charset="0"/>
              <a:cs typeface="Times New Roman" pitchFamily="18" charset="0"/>
            </a:rPr>
            <a:t>dụng</a:t>
          </a:r>
          <a:r>
            <a:rPr lang="en-US" sz="3600" u="sng" kern="1200" dirty="0">
              <a:latin typeface="Times New Roman" pitchFamily="18" charset="0"/>
              <a:cs typeface="Times New Roman" pitchFamily="18" charset="0"/>
            </a:rPr>
            <a:t> (</a:t>
          </a:r>
          <a:r>
            <a:rPr lang="en-US" sz="3600" u="sng" kern="1200" dirty="0" err="1">
              <a:latin typeface="Times New Roman" pitchFamily="18" charset="0"/>
              <a:cs typeface="Times New Roman" pitchFamily="18" charset="0"/>
            </a:rPr>
            <a:t>trong</a:t>
          </a:r>
          <a:r>
            <a:rPr lang="en-US" sz="3600" u="sng" kern="1200" dirty="0">
              <a:latin typeface="Times New Roman" pitchFamily="18" charset="0"/>
              <a:cs typeface="Times New Roman" pitchFamily="18" charset="0"/>
            </a:rPr>
            <a:t> 1kg</a:t>
          </a:r>
          <a:r>
            <a:rPr lang="en-US" sz="3600" kern="1200" dirty="0">
              <a:latin typeface="Times New Roman" pitchFamily="18" charset="0"/>
              <a:cs typeface="Times New Roman" pitchFamily="18" charset="0"/>
            </a:rPr>
            <a:t>)</a:t>
          </a:r>
        </a:p>
      </dsp:txBody>
      <dsp:txXfrm>
        <a:off x="3398915" y="3055991"/>
        <a:ext cx="2307074" cy="1556354"/>
      </dsp:txXfrm>
    </dsp:sp>
    <dsp:sp modelId="{B85FE264-A2A8-4552-BC31-97B5A797D67D}">
      <dsp:nvSpPr>
        <dsp:cNvPr id="0" name=""/>
        <dsp:cNvSpPr/>
      </dsp:nvSpPr>
      <dsp:spPr>
        <a:xfrm rot="15901556">
          <a:off x="4006204" y="2539830"/>
          <a:ext cx="867196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867196" y="0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A554EAD-FA17-445A-84BC-AAAFBF0E3908}">
      <dsp:nvSpPr>
        <dsp:cNvPr id="0" name=""/>
        <dsp:cNvSpPr/>
      </dsp:nvSpPr>
      <dsp:spPr>
        <a:xfrm>
          <a:off x="2762804" y="331457"/>
          <a:ext cx="3124201" cy="1776408"/>
        </a:xfrm>
        <a:prstGeom prst="roundRect">
          <a:avLst/>
        </a:prstGeom>
        <a:solidFill>
          <a:schemeClr val="accent2">
            <a:hueOff val="939284"/>
            <a:satOff val="-6721"/>
            <a:lumOff val="-392"/>
            <a:alphaOff val="0"/>
          </a:schemeClr>
        </a:solidFill>
        <a:ln>
          <a:noFill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 err="1">
              <a:latin typeface="Times New Roman" pitchFamily="18" charset="0"/>
              <a:cs typeface="Times New Roman" pitchFamily="18" charset="0"/>
            </a:rPr>
            <a:t>bột</a:t>
          </a:r>
          <a:r>
            <a:rPr lang="en-US" sz="2400" kern="1200" dirty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2400" kern="1200" dirty="0" err="1">
              <a:latin typeface="Times New Roman" pitchFamily="18" charset="0"/>
              <a:cs typeface="Times New Roman" pitchFamily="18" charset="0"/>
            </a:rPr>
            <a:t>nguyên</a:t>
          </a:r>
          <a:r>
            <a:rPr lang="en-US" sz="2400" kern="1200" dirty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2400" kern="1200" dirty="0" err="1">
              <a:latin typeface="Times New Roman" pitchFamily="18" charset="0"/>
              <a:cs typeface="Times New Roman" pitchFamily="18" charset="0"/>
            </a:rPr>
            <a:t>trứng</a:t>
          </a:r>
          <a:r>
            <a:rPr lang="en-US" sz="2400" kern="1200" dirty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2400" kern="1200" dirty="0" err="1">
              <a:latin typeface="Times New Roman" pitchFamily="18" charset="0"/>
              <a:cs typeface="Times New Roman" pitchFamily="18" charset="0"/>
            </a:rPr>
            <a:t>dùng</a:t>
          </a:r>
          <a:r>
            <a:rPr lang="en-US" sz="2400" kern="1200" dirty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2400" kern="1200" dirty="0" err="1">
              <a:latin typeface="Times New Roman" pitchFamily="18" charset="0"/>
              <a:cs typeface="Times New Roman" pitchFamily="18" charset="0"/>
            </a:rPr>
            <a:t>với</a:t>
          </a:r>
          <a:r>
            <a:rPr lang="en-US" sz="2400" kern="1200" dirty="0">
              <a:latin typeface="Times New Roman" pitchFamily="18" charset="0"/>
              <a:cs typeface="Times New Roman" pitchFamily="18" charset="0"/>
            </a:rPr>
            <a:t> 3 </a:t>
          </a:r>
          <a:r>
            <a:rPr lang="en-US" sz="2400" kern="1200" dirty="0" err="1">
              <a:latin typeface="Times New Roman" pitchFamily="18" charset="0"/>
              <a:cs typeface="Times New Roman" pitchFamily="18" charset="0"/>
            </a:rPr>
            <a:t>lít</a:t>
          </a:r>
          <a:r>
            <a:rPr lang="en-US" sz="2400" kern="1200" dirty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2400" kern="1200" dirty="0" err="1">
              <a:latin typeface="Times New Roman" pitchFamily="18" charset="0"/>
              <a:cs typeface="Times New Roman" pitchFamily="18" charset="0"/>
            </a:rPr>
            <a:t>nước</a:t>
          </a:r>
          <a:r>
            <a:rPr lang="en-US" sz="2400" kern="1200" dirty="0">
              <a:latin typeface="Times New Roman" pitchFamily="18" charset="0"/>
              <a:cs typeface="Times New Roman" pitchFamily="18" charset="0"/>
            </a:rPr>
            <a:t>, </a:t>
          </a:r>
          <a:r>
            <a:rPr lang="en-US" sz="2400" kern="1200" dirty="0" err="1">
              <a:latin typeface="Times New Roman" pitchFamily="18" charset="0"/>
              <a:cs typeface="Times New Roman" pitchFamily="18" charset="0"/>
            </a:rPr>
            <a:t>thay</a:t>
          </a:r>
          <a:r>
            <a:rPr lang="en-US" sz="2400" kern="1200" dirty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2400" kern="1200" dirty="0" err="1">
              <a:latin typeface="Times New Roman" pitchFamily="18" charset="0"/>
              <a:cs typeface="Times New Roman" pitchFamily="18" charset="0"/>
            </a:rPr>
            <a:t>thế</a:t>
          </a:r>
          <a:r>
            <a:rPr lang="en-US" sz="2400" kern="1200" dirty="0">
              <a:latin typeface="Times New Roman" pitchFamily="18" charset="0"/>
              <a:cs typeface="Times New Roman" pitchFamily="18" charset="0"/>
            </a:rPr>
            <a:t> 88 </a:t>
          </a:r>
          <a:r>
            <a:rPr lang="en-US" sz="2400" kern="1200" dirty="0" err="1">
              <a:latin typeface="Times New Roman" pitchFamily="18" charset="0"/>
              <a:cs typeface="Times New Roman" pitchFamily="18" charset="0"/>
            </a:rPr>
            <a:t>trứng</a:t>
          </a:r>
          <a:r>
            <a:rPr lang="en-US" sz="2400" kern="1200" dirty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2400" kern="1200" dirty="0" err="1">
              <a:latin typeface="Times New Roman" pitchFamily="18" charset="0"/>
              <a:cs typeface="Times New Roman" pitchFamily="18" charset="0"/>
            </a:rPr>
            <a:t>tươi</a:t>
          </a:r>
          <a:r>
            <a:rPr lang="en-US" sz="2400" kern="1200" dirty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2400" kern="1200" dirty="0" err="1">
              <a:latin typeface="Times New Roman" pitchFamily="18" charset="0"/>
              <a:cs typeface="Times New Roman" pitchFamily="18" charset="0"/>
            </a:rPr>
            <a:t>loại</a:t>
          </a:r>
          <a:r>
            <a:rPr lang="en-US" sz="2400" kern="1200" dirty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2400" kern="1200" dirty="0" err="1">
              <a:latin typeface="Times New Roman" pitchFamily="18" charset="0"/>
              <a:cs typeface="Times New Roman" pitchFamily="18" charset="0"/>
            </a:rPr>
            <a:t>trung</a:t>
          </a:r>
          <a:r>
            <a:rPr lang="en-US" sz="2400" kern="1200" dirty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2400" kern="1200" dirty="0" err="1">
              <a:latin typeface="Times New Roman" pitchFamily="18" charset="0"/>
              <a:cs typeface="Times New Roman" pitchFamily="18" charset="0"/>
            </a:rPr>
            <a:t>bình</a:t>
          </a:r>
          <a:r>
            <a:rPr lang="en-US" sz="2400" kern="1200" dirty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2400" kern="1200" dirty="0" err="1">
              <a:latin typeface="Times New Roman" pitchFamily="18" charset="0"/>
              <a:cs typeface="Times New Roman" pitchFamily="18" charset="0"/>
            </a:rPr>
            <a:t>nặng</a:t>
          </a:r>
          <a:r>
            <a:rPr lang="en-US" sz="2400" kern="1200" dirty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2400" kern="1200" dirty="0" err="1">
              <a:latin typeface="Times New Roman" pitchFamily="18" charset="0"/>
              <a:cs typeface="Times New Roman" pitchFamily="18" charset="0"/>
            </a:rPr>
            <a:t>khoảng</a:t>
          </a:r>
          <a:r>
            <a:rPr lang="en-US" sz="2400" kern="1200" dirty="0">
              <a:latin typeface="Times New Roman" pitchFamily="18" charset="0"/>
              <a:cs typeface="Times New Roman" pitchFamily="18" charset="0"/>
            </a:rPr>
            <a:t> 55g.</a:t>
          </a:r>
        </a:p>
      </dsp:txBody>
      <dsp:txXfrm>
        <a:off x="2849521" y="418174"/>
        <a:ext cx="2950767" cy="1602974"/>
      </dsp:txXfrm>
    </dsp:sp>
    <dsp:sp modelId="{A2292059-B473-4360-B000-41FAC6E2ED37}">
      <dsp:nvSpPr>
        <dsp:cNvPr id="0" name=""/>
        <dsp:cNvSpPr/>
      </dsp:nvSpPr>
      <dsp:spPr>
        <a:xfrm rot="1104257">
          <a:off x="5770617" y="4366799"/>
          <a:ext cx="765167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765167" y="0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5EA4117-A4DE-4A08-A602-D5772848559D}">
      <dsp:nvSpPr>
        <dsp:cNvPr id="0" name=""/>
        <dsp:cNvSpPr/>
      </dsp:nvSpPr>
      <dsp:spPr>
        <a:xfrm>
          <a:off x="6516215" y="3397343"/>
          <a:ext cx="2246784" cy="2928082"/>
        </a:xfrm>
        <a:prstGeom prst="roundRect">
          <a:avLst/>
        </a:prstGeom>
        <a:solidFill>
          <a:schemeClr val="accent2">
            <a:hueOff val="1878569"/>
            <a:satOff val="-13441"/>
            <a:lumOff val="-785"/>
            <a:alphaOff val="0"/>
          </a:schemeClr>
        </a:solidFill>
        <a:ln>
          <a:noFill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 err="1">
              <a:latin typeface="Times New Roman" pitchFamily="18" charset="0"/>
              <a:cs typeface="Times New Roman" pitchFamily="18" charset="0"/>
            </a:rPr>
            <a:t>Sau</a:t>
          </a:r>
          <a:r>
            <a:rPr lang="en-US" sz="2000" kern="1200" dirty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2000" kern="1200" dirty="0" err="1">
              <a:latin typeface="Times New Roman" pitchFamily="18" charset="0"/>
              <a:cs typeface="Times New Roman" pitchFamily="18" charset="0"/>
            </a:rPr>
            <a:t>khi</a:t>
          </a:r>
          <a:r>
            <a:rPr lang="en-US" sz="2000" kern="1200" dirty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2000" kern="1200" dirty="0" err="1">
              <a:latin typeface="Times New Roman" pitchFamily="18" charset="0"/>
              <a:cs typeface="Times New Roman" pitchFamily="18" charset="0"/>
            </a:rPr>
            <a:t>mở</a:t>
          </a:r>
          <a:r>
            <a:rPr lang="en-US" sz="2000" kern="1200" dirty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2000" kern="1200" dirty="0" err="1">
              <a:latin typeface="Times New Roman" pitchFamily="18" charset="0"/>
              <a:cs typeface="Times New Roman" pitchFamily="18" charset="0"/>
            </a:rPr>
            <a:t>bao</a:t>
          </a:r>
          <a:r>
            <a:rPr lang="en-US" sz="2000" kern="1200" dirty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2000" kern="1200" dirty="0" err="1">
              <a:latin typeface="Times New Roman" pitchFamily="18" charset="0"/>
              <a:cs typeface="Times New Roman" pitchFamily="18" charset="0"/>
            </a:rPr>
            <a:t>bì</a:t>
          </a:r>
          <a:r>
            <a:rPr lang="en-US" sz="2000" kern="1200" dirty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2000" kern="1200" dirty="0" err="1">
              <a:latin typeface="Times New Roman" pitchFamily="18" charset="0"/>
              <a:cs typeface="Times New Roman" pitchFamily="18" charset="0"/>
            </a:rPr>
            <a:t>phải</a:t>
          </a:r>
          <a:r>
            <a:rPr lang="en-US" sz="2000" kern="1200" dirty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2000" kern="1200" dirty="0" err="1">
              <a:latin typeface="Times New Roman" pitchFamily="18" charset="0"/>
              <a:cs typeface="Times New Roman" pitchFamily="18" charset="0"/>
            </a:rPr>
            <a:t>để</a:t>
          </a:r>
          <a:r>
            <a:rPr lang="en-US" sz="2000" kern="1200" dirty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2000" kern="1200" dirty="0" err="1">
              <a:latin typeface="Times New Roman" pitchFamily="18" charset="0"/>
              <a:cs typeface="Times New Roman" pitchFamily="18" charset="0"/>
            </a:rPr>
            <a:t>hộp</a:t>
          </a:r>
          <a:r>
            <a:rPr lang="en-US" sz="2000" kern="1200" dirty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2000" kern="1200" dirty="0" err="1">
              <a:latin typeface="Times New Roman" pitchFamily="18" charset="0"/>
              <a:cs typeface="Times New Roman" pitchFamily="18" charset="0"/>
            </a:rPr>
            <a:t>kín</a:t>
          </a:r>
          <a:r>
            <a:rPr lang="en-US" sz="2000" kern="1200" dirty="0">
              <a:latin typeface="Times New Roman" pitchFamily="18" charset="0"/>
              <a:cs typeface="Times New Roman" pitchFamily="18" charset="0"/>
            </a:rPr>
            <a:t>, </a:t>
          </a:r>
          <a:r>
            <a:rPr lang="en-US" sz="2000" kern="1200" dirty="0" err="1">
              <a:latin typeface="Times New Roman" pitchFamily="18" charset="0"/>
              <a:cs typeface="Times New Roman" pitchFamily="18" charset="0"/>
            </a:rPr>
            <a:t>dùng</a:t>
          </a:r>
          <a:r>
            <a:rPr lang="en-US" sz="2000" kern="1200" dirty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2000" kern="1200" dirty="0" err="1">
              <a:latin typeface="Times New Roman" pitchFamily="18" charset="0"/>
              <a:cs typeface="Times New Roman" pitchFamily="18" charset="0"/>
            </a:rPr>
            <a:t>chế</a:t>
          </a:r>
          <a:r>
            <a:rPr lang="en-US" sz="2000" kern="1200" dirty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2000" kern="1200" dirty="0" err="1">
              <a:latin typeface="Times New Roman" pitchFamily="18" charset="0"/>
              <a:cs typeface="Times New Roman" pitchFamily="18" charset="0"/>
            </a:rPr>
            <a:t>biến</a:t>
          </a:r>
          <a:r>
            <a:rPr lang="en-US" sz="2000" kern="1200" dirty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2000" kern="1200" dirty="0" err="1">
              <a:latin typeface="Times New Roman" pitchFamily="18" charset="0"/>
              <a:cs typeface="Times New Roman" pitchFamily="18" charset="0"/>
            </a:rPr>
            <a:t>thường</a:t>
          </a:r>
          <a:r>
            <a:rPr lang="en-US" sz="2000" kern="1200" dirty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2000" kern="1200" dirty="0" err="1">
              <a:latin typeface="Times New Roman" pitchFamily="18" charset="0"/>
              <a:cs typeface="Times New Roman" pitchFamily="18" charset="0"/>
            </a:rPr>
            <a:t>xuyên</a:t>
          </a:r>
          <a:r>
            <a:rPr lang="en-US" sz="2000" kern="1200" dirty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2000" kern="1200" dirty="0" err="1">
              <a:latin typeface="Times New Roman" pitchFamily="18" charset="0"/>
              <a:cs typeface="Times New Roman" pitchFamily="18" charset="0"/>
            </a:rPr>
            <a:t>và</a:t>
          </a:r>
          <a:r>
            <a:rPr lang="en-US" sz="2000" kern="1200" dirty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2000" kern="1200" dirty="0" err="1">
              <a:latin typeface="Times New Roman" pitchFamily="18" charset="0"/>
              <a:cs typeface="Times New Roman" pitchFamily="18" charset="0"/>
            </a:rPr>
            <a:t>dùng</a:t>
          </a:r>
          <a:r>
            <a:rPr lang="en-US" sz="2000" kern="1200" dirty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2000" kern="1200" dirty="0" err="1">
              <a:latin typeface="Times New Roman" pitchFamily="18" charset="0"/>
              <a:cs typeface="Times New Roman" pitchFamily="18" charset="0"/>
            </a:rPr>
            <a:t>hết</a:t>
          </a:r>
          <a:r>
            <a:rPr lang="en-US" sz="2000" kern="1200" dirty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2000" kern="1200" dirty="0" err="1">
              <a:latin typeface="Times New Roman" pitchFamily="18" charset="0"/>
              <a:cs typeface="Times New Roman" pitchFamily="18" charset="0"/>
            </a:rPr>
            <a:t>trong</a:t>
          </a:r>
          <a:r>
            <a:rPr lang="en-US" sz="2000" kern="1200" dirty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2000" kern="1200" dirty="0" err="1">
              <a:latin typeface="Times New Roman" pitchFamily="18" charset="0"/>
              <a:cs typeface="Times New Roman" pitchFamily="18" charset="0"/>
            </a:rPr>
            <a:t>tháng</a:t>
          </a:r>
          <a:r>
            <a:rPr lang="en-US" sz="2000" kern="1200" dirty="0">
              <a:latin typeface="Times New Roman" pitchFamily="18" charset="0"/>
              <a:cs typeface="Times New Roman" pitchFamily="18" charset="0"/>
            </a:rPr>
            <a:t>. </a:t>
          </a:r>
          <a:r>
            <a:rPr lang="en-US" sz="2000" kern="1200" dirty="0" err="1">
              <a:latin typeface="Times New Roman" pitchFamily="18" charset="0"/>
              <a:cs typeface="Times New Roman" pitchFamily="18" charset="0"/>
            </a:rPr>
            <a:t>Không</a:t>
          </a:r>
          <a:r>
            <a:rPr lang="en-US" sz="2000" kern="1200" dirty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2000" kern="1200" dirty="0" err="1">
              <a:latin typeface="Times New Roman" pitchFamily="18" charset="0"/>
              <a:cs typeface="Times New Roman" pitchFamily="18" charset="0"/>
            </a:rPr>
            <a:t>nên</a:t>
          </a:r>
          <a:r>
            <a:rPr lang="en-US" sz="2000" kern="1200" dirty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2000" kern="1200" dirty="0" err="1">
              <a:latin typeface="Times New Roman" pitchFamily="18" charset="0"/>
              <a:cs typeface="Times New Roman" pitchFamily="18" charset="0"/>
            </a:rPr>
            <a:t>để</a:t>
          </a:r>
          <a:r>
            <a:rPr lang="en-US" sz="2000" kern="1200" dirty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2000" kern="1200" dirty="0" err="1">
              <a:latin typeface="Times New Roman" pitchFamily="18" charset="0"/>
              <a:cs typeface="Times New Roman" pitchFamily="18" charset="0"/>
            </a:rPr>
            <a:t>lâu</a:t>
          </a:r>
          <a:r>
            <a:rPr lang="en-US" sz="2000" kern="1200" dirty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2000" kern="1200" dirty="0" err="1">
              <a:latin typeface="Times New Roman" pitchFamily="18" charset="0"/>
              <a:cs typeface="Times New Roman" pitchFamily="18" charset="0"/>
            </a:rPr>
            <a:t>trong</a:t>
          </a:r>
          <a:r>
            <a:rPr lang="en-US" sz="2000" kern="1200" dirty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2000" kern="1200" dirty="0" err="1">
              <a:latin typeface="Times New Roman" pitchFamily="18" charset="0"/>
              <a:cs typeface="Times New Roman" pitchFamily="18" charset="0"/>
            </a:rPr>
            <a:t>điều</a:t>
          </a:r>
          <a:r>
            <a:rPr lang="en-US" sz="2000" kern="1200" dirty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2000" kern="1200" dirty="0" err="1">
              <a:latin typeface="Times New Roman" pitchFamily="18" charset="0"/>
              <a:cs typeface="Times New Roman" pitchFamily="18" charset="0"/>
            </a:rPr>
            <a:t>kiện</a:t>
          </a:r>
          <a:r>
            <a:rPr lang="en-US" sz="2000" kern="1200" dirty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2000" kern="1200" dirty="0" err="1">
              <a:latin typeface="Times New Roman" pitchFamily="18" charset="0"/>
              <a:cs typeface="Times New Roman" pitchFamily="18" charset="0"/>
            </a:rPr>
            <a:t>ẩm</a:t>
          </a:r>
          <a:r>
            <a:rPr lang="en-US" sz="2000" kern="1200" dirty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2000" kern="1200" dirty="0" err="1">
              <a:latin typeface="Times New Roman" pitchFamily="18" charset="0"/>
              <a:cs typeface="Times New Roman" pitchFamily="18" charset="0"/>
            </a:rPr>
            <a:t>nồm</a:t>
          </a:r>
          <a:r>
            <a:rPr lang="en-US" sz="2000" kern="1200" dirty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2000" kern="1200" dirty="0" err="1">
              <a:latin typeface="Times New Roman" pitchFamily="18" charset="0"/>
              <a:cs typeface="Times New Roman" pitchFamily="18" charset="0"/>
            </a:rPr>
            <a:t>rất</a:t>
          </a:r>
          <a:r>
            <a:rPr lang="en-US" sz="2000" kern="1200" dirty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2000" kern="1200" dirty="0" err="1">
              <a:latin typeface="Times New Roman" pitchFamily="18" charset="0"/>
              <a:cs typeface="Times New Roman" pitchFamily="18" charset="0"/>
            </a:rPr>
            <a:t>dễ</a:t>
          </a:r>
          <a:r>
            <a:rPr lang="en-US" sz="2000" kern="1200" dirty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2000" kern="1200" dirty="0" err="1">
              <a:latin typeface="Times New Roman" pitchFamily="18" charset="0"/>
              <a:cs typeface="Times New Roman" pitchFamily="18" charset="0"/>
            </a:rPr>
            <a:t>sinh</a:t>
          </a:r>
          <a:r>
            <a:rPr lang="en-US" sz="2000" kern="1200" dirty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2000" kern="1200" dirty="0" err="1">
              <a:latin typeface="Times New Roman" pitchFamily="18" charset="0"/>
              <a:cs typeface="Times New Roman" pitchFamily="18" charset="0"/>
            </a:rPr>
            <a:t>nấm</a:t>
          </a:r>
          <a:r>
            <a:rPr lang="en-US" sz="2000" kern="1200" dirty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2000" kern="1200" dirty="0" err="1">
              <a:latin typeface="Times New Roman" pitchFamily="18" charset="0"/>
              <a:cs typeface="Times New Roman" pitchFamily="18" charset="0"/>
            </a:rPr>
            <a:t>mốc</a:t>
          </a:r>
          <a:r>
            <a:rPr lang="en-US" sz="2000" kern="1200" dirty="0">
              <a:latin typeface="Times New Roman" pitchFamily="18" charset="0"/>
              <a:cs typeface="Times New Roman" pitchFamily="18" charset="0"/>
            </a:rPr>
            <a:t>.</a:t>
          </a:r>
        </a:p>
      </dsp:txBody>
      <dsp:txXfrm>
        <a:off x="6625894" y="3507022"/>
        <a:ext cx="2027426" cy="2708724"/>
      </dsp:txXfrm>
    </dsp:sp>
    <dsp:sp modelId="{A6ABB956-942F-4094-B25A-44900B7C6835}">
      <dsp:nvSpPr>
        <dsp:cNvPr id="0" name=""/>
        <dsp:cNvSpPr/>
      </dsp:nvSpPr>
      <dsp:spPr>
        <a:xfrm rot="9368725">
          <a:off x="2520474" y="4549251"/>
          <a:ext cx="829684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829684" y="0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41E30BA-1BA9-47CE-9150-D042D3BF8337}">
      <dsp:nvSpPr>
        <dsp:cNvPr id="0" name=""/>
        <dsp:cNvSpPr/>
      </dsp:nvSpPr>
      <dsp:spPr>
        <a:xfrm>
          <a:off x="457210" y="3810002"/>
          <a:ext cx="2098702" cy="2742064"/>
        </a:xfrm>
        <a:prstGeom prst="roundRect">
          <a:avLst/>
        </a:prstGeom>
        <a:solidFill>
          <a:schemeClr val="accent2">
            <a:hueOff val="2817853"/>
            <a:satOff val="-20162"/>
            <a:lumOff val="-1177"/>
            <a:alphaOff val="0"/>
          </a:schemeClr>
        </a:solidFill>
        <a:ln>
          <a:noFill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 err="1">
              <a:latin typeface="Times New Roman" pitchFamily="18" charset="0"/>
              <a:cs typeface="Times New Roman" pitchFamily="18" charset="0"/>
            </a:rPr>
            <a:t>bột</a:t>
          </a:r>
          <a:r>
            <a:rPr lang="en-US" sz="2400" kern="1200" dirty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2400" kern="1200" dirty="0" err="1">
              <a:latin typeface="Times New Roman" pitchFamily="18" charset="0"/>
              <a:cs typeface="Times New Roman" pitchFamily="18" charset="0"/>
            </a:rPr>
            <a:t>lòng</a:t>
          </a:r>
          <a:r>
            <a:rPr lang="en-US" sz="2400" kern="1200" dirty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2400" kern="1200" dirty="0" err="1">
              <a:latin typeface="Times New Roman" pitchFamily="18" charset="0"/>
              <a:cs typeface="Times New Roman" pitchFamily="18" charset="0"/>
            </a:rPr>
            <a:t>đỏ</a:t>
          </a:r>
          <a:r>
            <a:rPr lang="en-US" sz="2400" kern="1200" dirty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2400" kern="1200" dirty="0" err="1">
              <a:latin typeface="Times New Roman" pitchFamily="18" charset="0"/>
              <a:cs typeface="Times New Roman" pitchFamily="18" charset="0"/>
            </a:rPr>
            <a:t>trứng</a:t>
          </a:r>
          <a:r>
            <a:rPr lang="en-US" sz="2400" kern="1200" dirty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2400" kern="1200" dirty="0" err="1">
              <a:latin typeface="Times New Roman" pitchFamily="18" charset="0"/>
              <a:cs typeface="Times New Roman" pitchFamily="18" charset="0"/>
            </a:rPr>
            <a:t>hoà</a:t>
          </a:r>
          <a:r>
            <a:rPr lang="en-US" sz="2400" kern="1200" dirty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2400" kern="1200" dirty="0" err="1">
              <a:latin typeface="Times New Roman" pitchFamily="18" charset="0"/>
              <a:cs typeface="Times New Roman" pitchFamily="18" charset="0"/>
            </a:rPr>
            <a:t>với</a:t>
          </a:r>
          <a:r>
            <a:rPr lang="en-US" sz="2400" kern="1200" dirty="0">
              <a:latin typeface="Times New Roman" pitchFamily="18" charset="0"/>
              <a:cs typeface="Times New Roman" pitchFamily="18" charset="0"/>
            </a:rPr>
            <a:t> 1,1 </a:t>
          </a:r>
          <a:r>
            <a:rPr lang="en-US" sz="2400" kern="1200" dirty="0" err="1">
              <a:latin typeface="Times New Roman" pitchFamily="18" charset="0"/>
              <a:cs typeface="Times New Roman" pitchFamily="18" charset="0"/>
            </a:rPr>
            <a:t>lít</a:t>
          </a:r>
          <a:r>
            <a:rPr lang="en-US" sz="2400" kern="1200" dirty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2400" kern="1200" dirty="0" err="1">
              <a:latin typeface="Times New Roman" pitchFamily="18" charset="0"/>
              <a:cs typeface="Times New Roman" pitchFamily="18" charset="0"/>
            </a:rPr>
            <a:t>nước</a:t>
          </a:r>
          <a:r>
            <a:rPr lang="en-US" sz="2400" kern="1200" dirty="0">
              <a:latin typeface="Times New Roman" pitchFamily="18" charset="0"/>
              <a:cs typeface="Times New Roman" pitchFamily="18" charset="0"/>
            </a:rPr>
            <a:t>, </a:t>
          </a:r>
          <a:r>
            <a:rPr lang="en-US" sz="2400" kern="1200" dirty="0" err="1">
              <a:latin typeface="Times New Roman" pitchFamily="18" charset="0"/>
              <a:cs typeface="Times New Roman" pitchFamily="18" charset="0"/>
            </a:rPr>
            <a:t>thay</a:t>
          </a:r>
          <a:r>
            <a:rPr lang="en-US" sz="2400" kern="1200" dirty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2400" kern="1200" dirty="0" err="1">
              <a:latin typeface="Times New Roman" pitchFamily="18" charset="0"/>
              <a:cs typeface="Times New Roman" pitchFamily="18" charset="0"/>
            </a:rPr>
            <a:t>thế</a:t>
          </a:r>
          <a:r>
            <a:rPr lang="en-US" sz="2400" kern="1200" dirty="0">
              <a:latin typeface="Times New Roman" pitchFamily="18" charset="0"/>
              <a:cs typeface="Times New Roman" pitchFamily="18" charset="0"/>
            </a:rPr>
            <a:t> 143 </a:t>
          </a:r>
          <a:r>
            <a:rPr lang="en-US" sz="2400" kern="1200" dirty="0" err="1">
              <a:latin typeface="Times New Roman" pitchFamily="18" charset="0"/>
              <a:cs typeface="Times New Roman" pitchFamily="18" charset="0"/>
            </a:rPr>
            <a:t>lòng</a:t>
          </a:r>
          <a:r>
            <a:rPr lang="en-US" sz="2400" kern="1200" dirty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2400" kern="1200" dirty="0" err="1">
              <a:latin typeface="Times New Roman" pitchFamily="18" charset="0"/>
              <a:cs typeface="Times New Roman" pitchFamily="18" charset="0"/>
            </a:rPr>
            <a:t>đỏ</a:t>
          </a:r>
          <a:r>
            <a:rPr lang="en-US" sz="2400" kern="1200" dirty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2400" kern="1200" dirty="0" err="1">
              <a:latin typeface="Times New Roman" pitchFamily="18" charset="0"/>
              <a:cs typeface="Times New Roman" pitchFamily="18" charset="0"/>
            </a:rPr>
            <a:t>trứng</a:t>
          </a:r>
          <a:r>
            <a:rPr lang="en-US" sz="2400" kern="1200" dirty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2400" kern="1200" dirty="0" err="1">
              <a:latin typeface="Times New Roman" pitchFamily="18" charset="0"/>
              <a:cs typeface="Times New Roman" pitchFamily="18" charset="0"/>
            </a:rPr>
            <a:t>tươi</a:t>
          </a:r>
          <a:r>
            <a:rPr lang="en-US" sz="2000" kern="1200" dirty="0">
              <a:latin typeface="Times New Roman" pitchFamily="18" charset="0"/>
              <a:cs typeface="Times New Roman" pitchFamily="18" charset="0"/>
            </a:rPr>
            <a:t>.</a:t>
          </a:r>
        </a:p>
      </dsp:txBody>
      <dsp:txXfrm>
        <a:off x="559660" y="3912452"/>
        <a:ext cx="1893802" cy="253716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9">
  <dgm:title val=""/>
  <dgm:desc val=""/>
  <dgm:catLst>
    <dgm:cat type="list" pri="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3" srcId="0" destId="1" srcOrd="0" destOrd="0"/>
        <dgm:cxn modelId="4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2"/>
        <dgm:pt modelId="21"/>
        <dgm:pt modelId="22"/>
        <dgm:pt modelId="23"/>
        <dgm:pt modelId="24"/>
        <dgm:pt modelId="3"/>
        <dgm:pt modelId="31"/>
        <dgm:pt modelId="32"/>
        <dgm:pt modelId="33"/>
        <dgm:pt modelId="34"/>
      </dgm:ptLst>
      <dgm:cxnLst>
        <dgm:cxn modelId="4" srcId="0" destId="1" srcOrd="0" destOrd="0"/>
        <dgm:cxn modelId="5" srcId="0" destId="2" srcOrd="1" destOrd="0"/>
        <dgm:cxn modelId="6" srcId="0" destId="3" srcOrd="1" destOrd="0"/>
        <dgm:cxn modelId="15" srcId="1" destId="11" srcOrd="0" destOrd="0"/>
        <dgm:cxn modelId="16" srcId="1" destId="12" srcOrd="0" destOrd="0"/>
        <dgm:cxn modelId="17" srcId="1" destId="13" srcOrd="0" destOrd="0"/>
        <dgm:cxn modelId="18" srcId="1" destId="14" srcOrd="0" destOrd="0"/>
        <dgm:cxn modelId="25" srcId="2" destId="21" srcOrd="0" destOrd="0"/>
        <dgm:cxn modelId="26" srcId="2" destId="22" srcOrd="0" destOrd="0"/>
        <dgm:cxn modelId="27" srcId="2" destId="23" srcOrd="0" destOrd="0"/>
        <dgm:cxn modelId="28" srcId="2" destId="24" srcOrd="0" destOrd="0"/>
        <dgm:cxn modelId="35" srcId="3" destId="31" srcOrd="0" destOrd="0"/>
        <dgm:cxn modelId="36" srcId="3" destId="32" srcOrd="0" destOrd="0"/>
        <dgm:cxn modelId="37" srcId="3" destId="33" srcOrd="0" destOrd="0"/>
        <dgm:cxn modelId="38" srcId="3" destId="34" srcOrd="0" destOrd="0"/>
      </dgm:cxnLst>
      <dgm:bg/>
      <dgm:whole/>
    </dgm:dataModel>
  </dgm:clrData>
  <dgm:layoutNode name="list">
    <dgm:varLst>
      <dgm:dir/>
      <dgm:animLvl val="lvl"/>
    </dgm:varLst>
    <dgm:choose name="Name0">
      <dgm:if name="Name1" func="var" arg="dir" op="equ" val="norm">
        <dgm:alg type="lin">
          <dgm:param type="linDir" val="fromL"/>
          <dgm:param type="fallback" val="2D"/>
          <dgm:param type="nodeVertAlign" val="t"/>
        </dgm:alg>
      </dgm:if>
      <dgm:else name="Name2">
        <dgm:alg type="lin">
          <dgm:param type="linDir" val="fromR"/>
          <dgm:param type="fallback" val="2D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ircle" refType="w" fact="0.5"/>
      <dgm:constr type="w" for="ch" forName="vertFlow" refType="w" fact="0.75"/>
      <dgm:constr type="h" for="des" forName="firstComp" refType="w" refFor="ch" refForName="vertFlow" fact="0.667"/>
      <dgm:constr type="h" for="des" forName="comp" refType="h" refFor="des" refForName="firstComp" op="equ"/>
      <dgm:constr type="h" for="des" forName="topSpace" refType="w" refFor="ch" refForName="circle" op="equ" fact="0.4"/>
      <dgm:constr type="w" for="ch" forName="posSpace" refType="w" fact="0.4"/>
      <dgm:constr type="w" for="ch" forName="negSpace" refType="w" fact="-1.15"/>
      <dgm:constr type="w" for="ch" forName="transSpace" refType="w" fact="0.75"/>
      <dgm:constr type="primFontSz" for="ch" forName="circle" op="equ" val="65"/>
      <dgm:constr type="primFontSz" for="des" forName="firstChildTx" val="65"/>
      <dgm:constr type="primFontSz" for="des" forName="childTx" refType="primFontSz" refFor="des" refForName="firstChildTx" op="equ"/>
    </dgm:constrLst>
    <dgm:ruleLst/>
    <dgm:forEach name="Name3" axis="ch" ptType="node">
      <dgm:layoutNode name="pos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vertFlow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firstComp" refType="w"/>
          <dgm:constr type="w" for="ch" forName="comp" refType="w"/>
        </dgm:constrLst>
        <dgm:ruleLst/>
        <dgm:layoutNode name="top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firstComp">
          <dgm:alg type="composite"/>
          <dgm:shape xmlns:r="http://schemas.openxmlformats.org/officeDocument/2006/relationships" r:blip="">
            <dgm:adjLst/>
          </dgm:shape>
          <dgm:presOf/>
          <dgm:choose name="Name4">
            <dgm:if name="Name5" func="var" arg="dir" op="equ" val="norm">
              <dgm:constrLst>
                <dgm:constr type="l" for="ch" forName="firstChild"/>
                <dgm:constr type="t" for="ch" forName="firstChild"/>
                <dgm:constr type="w" for="ch" forName="firstChild" refType="w"/>
                <dgm:constr type="h" for="ch" forName="firstChild" refType="h"/>
                <dgm:constr type="l" for="ch" forName="firstChildTx" refType="w" fact="0.16"/>
                <dgm:constr type="r" for="ch" forName="firstChildTx" refType="w"/>
                <dgm:constr type="h" for="ch" forName="firstChildTx" refFor="ch" refForName="firstChild" op="equ"/>
              </dgm:constrLst>
            </dgm:if>
            <dgm:else name="Name6">
              <dgm:constrLst>
                <dgm:constr type="l" for="ch" forName="firstChild"/>
                <dgm:constr type="t" for="ch" forName="firstChild"/>
                <dgm:constr type="w" for="ch" forName="firstChild" refType="w"/>
                <dgm:constr type="h" for="ch" forName="firstChild" refType="h"/>
                <dgm:constr type="l" for="ch" forName="firstChildTx"/>
                <dgm:constr type="r" for="ch" forName="firstChildTx" refType="w" fact="0.825"/>
                <dgm:constr type="h" for="ch" forName="firstChildTx" refFor="ch" refForName="firstChild" op="equ"/>
              </dgm:constrLst>
            </dgm:else>
          </dgm:choose>
          <dgm:ruleLst/>
          <dgm:layoutNode name="firstChild" styleLbl="bgAccFollowNode1">
            <dgm:alg type="sp"/>
            <dgm:shape xmlns:r="http://schemas.openxmlformats.org/officeDocument/2006/relationships" type="rect" r:blip="">
              <dgm:adjLst/>
            </dgm:shape>
            <dgm:presOf axis="ch desOrSelf" ptType="node node" cnt="1 0"/>
            <dgm:constrLst/>
            <dgm:ruleLst/>
          </dgm:layoutNode>
          <dgm:layoutNode name="firstChildTx" styleLbl="bgAccFollowNode1">
            <dgm:varLst>
              <dgm:bulletEnabled val="1"/>
            </dgm:varLst>
            <dgm:alg type="tx">
              <dgm:param type="parTxLTRAlign" val="l"/>
            </dgm:alg>
            <dgm:shape xmlns:r="http://schemas.openxmlformats.org/officeDocument/2006/relationships" type="rect" r:blip="" hideGeom="1">
              <dgm:adjLst/>
            </dgm:shape>
            <dgm:presOf axis="ch desOrSelf" ptType="node node" cnt="1 0"/>
            <dgm:choose name="Name7">
              <dgm:if name="Name8" func="var" arg="dir" op="equ" val="norm">
                <dgm:constrLst>
                  <dgm:constr type="primFontSz" val="65"/>
                  <dgm:constr type="lMarg"/>
                </dgm:constrLst>
              </dgm:if>
              <dgm:else name="Name9">
                <dgm:constrLst>
                  <dgm:constr type="primFontSz" val="65"/>
                  <dgm:constr type="rMarg"/>
                </dgm:constrLst>
              </dgm:else>
            </dgm:choose>
            <dgm:ruleLst>
              <dgm:rule type="primFontSz" val="5" fact="NaN" max="NaN"/>
            </dgm:ruleLst>
          </dgm:layoutNode>
        </dgm:layoutNode>
        <dgm:forEach name="Name10" axis="ch" ptType="node" st="2">
          <dgm:layoutNode name="comp">
            <dgm:alg type="composite"/>
            <dgm:shape xmlns:r="http://schemas.openxmlformats.org/officeDocument/2006/relationships" r:blip="">
              <dgm:adjLst/>
            </dgm:shape>
            <dgm:presOf/>
            <dgm:choose name="Name11">
              <dgm:if name="Name12" func="var" arg="dir" op="equ" val="norm">
                <dgm:constrLst>
                  <dgm:constr type="l" for="ch" forName="child"/>
                  <dgm:constr type="t" for="ch" forName="child"/>
                  <dgm:constr type="w" for="ch" forName="child" refType="w"/>
                  <dgm:constr type="h" for="ch" forName="child" refType="h"/>
                  <dgm:constr type="l" for="ch" forName="childTx" refType="w" fact="0.16"/>
                  <dgm:constr type="r" for="ch" forName="childTx" refType="w"/>
                  <dgm:constr type="h" for="ch" forName="childTx" refFor="ch" refForName="child" op="equ"/>
                </dgm:constrLst>
              </dgm:if>
              <dgm:else name="Name13">
                <dgm:constrLst>
                  <dgm:constr type="l" for="ch" forName="child"/>
                  <dgm:constr type="t" for="ch" forName="child"/>
                  <dgm:constr type="w" for="ch" forName="child" refType="w"/>
                  <dgm:constr type="h" for="ch" forName="child" refType="h"/>
                  <dgm:constr type="l" for="ch" forName="childTx"/>
                  <dgm:constr type="r" for="ch" forName="childTx" refType="w" fact="0.825"/>
                  <dgm:constr type="h" for="ch" forName="childTx" refFor="ch" refForName="child" op="equ"/>
                </dgm:constrLst>
              </dgm:else>
            </dgm:choose>
            <dgm:ruleLst/>
            <dgm:layoutNode name="child" styleLbl="bgAccFollowNode1">
              <dgm:alg type="sp"/>
              <dgm:shape xmlns:r="http://schemas.openxmlformats.org/officeDocument/2006/relationships" type="rect" r:blip="">
                <dgm:adjLst/>
              </dgm:shape>
              <dgm:presOf axis="desOrSelf" ptType="node"/>
              <dgm:constrLst/>
              <dgm:ruleLst/>
            </dgm:layoutNode>
            <dgm:layoutNode name="childTx" styleLbl="bgAccFollowNode1">
              <dgm:varLst>
                <dgm:bulletEnabled val="1"/>
              </dgm:varLst>
              <dgm:alg type="tx">
                <dgm:param type="parTxLTRAlign" val="l"/>
              </dgm:alg>
              <dgm:shape xmlns:r="http://schemas.openxmlformats.org/officeDocument/2006/relationships" type="rect" r:blip="" hideGeom="1">
                <dgm:adjLst/>
              </dgm:shape>
              <dgm:presOf axis="desOrSelf" ptType="node"/>
              <dgm:choose name="Name14">
                <dgm:if name="Name15" func="var" arg="dir" op="equ" val="norm">
                  <dgm:constrLst>
                    <dgm:constr type="primFontSz" val="65"/>
                    <dgm:constr type="lMarg"/>
                  </dgm:constrLst>
                </dgm:if>
                <dgm:else name="Name16">
                  <dgm:constrLst>
                    <dgm:constr type="primFontSz" val="65"/>
                    <dgm:constr type="rMarg"/>
                  </dgm:constrLst>
                </dgm:else>
              </dgm:choose>
              <dgm:ruleLst>
                <dgm:rule type="primFontSz" val="5" fact="NaN" max="NaN"/>
              </dgm:ruleLst>
            </dgm:layoutNode>
          </dgm:layoutNode>
        </dgm:forEach>
      </dgm:layoutNode>
      <dgm:layoutNode name="neg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ircle" styleLbl="node1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lMarg"/>
          <dgm:constr type="rMarg"/>
          <dgm:constr type="tMarg"/>
          <dgm:constr type="bMarg"/>
          <dgm:constr type="h" refType="w"/>
        </dgm:constrLst>
        <dgm:ruleLst>
          <dgm:rule type="primFontSz" val="5" fact="NaN" max="NaN"/>
        </dgm:ruleLst>
      </dgm:layoutNode>
      <dgm:forEach name="Name17" axis="followSib" ptType="sibTrans" cnt="1">
        <dgm:layoutNode name="trans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7">
  <dgm:title val=""/>
  <dgm:desc val=""/>
  <dgm:catLst>
    <dgm:cat type="3D" pri="11700"/>
  </dgm:catLst>
  <dgm:scene3d>
    <a:camera prst="perspectiveLeft" zoom="91000"/>
    <a:lightRig rig="threePt" dir="t">
      <a:rot lat="0" lon="0" rev="20640000"/>
    </a:lightRig>
  </dgm:scene3d>
  <dgm:styleLbl name="node0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threePt" dir="t"/>
    </dgm:scene3d>
    <dgm:sp3d extrusionH="50600" prstMaterial="clear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50600" prstMaterial="metal">
      <a:bevelT w="101600" h="80600" prst="relaxedInset"/>
      <a:bevelB w="80600" h="80600" prst="relaxedInset"/>
    </dgm:sp3d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threePt" dir="t"/>
    </dgm:scene3d>
    <dgm:sp3d extrusionH="50600" prstMaterial="metal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 z="57200" extrusionH="10600" prstMaterial="plastic">
      <a:bevelT w="101600" h="8600" prst="relaxedInset"/>
      <a:bevelB w="8600" h="8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211800" extrusionH="10600" prstMaterial="plastic">
      <a:bevelT w="101600" h="8600" prst="relaxedInset"/>
      <a:bevelB w="8600" h="8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 z="106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 z="-2118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0000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threePt" dir="t"/>
    </dgm:scene3d>
    <dgm:sp3d z="-110000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threePt" dir="t"/>
    </dgm:scene3d>
    <dgm:sp3d z="-110000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61800" extrusionH="10600" prstMaterial="matte">
      <a:bevelT w="90600" h="18600" prst="softRound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extrusionH="50600">
      <a:bevelT w="101600" h="80600"/>
      <a:bevelB w="80600" h="806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50600">
      <a:bevelT w="101600" h="806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61800" extrusionH="10600" prstMaterial="matte">
      <a:bevelT w="90600" h="18600" prst="softRound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50600" contourW="3000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61800" extrusionH="10600" contourW="3000">
      <a:bevelT w="48600" h="8600" prst="softRound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50600" contourW="3000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61800" extrusionH="10600" contourW="3000">
      <a:bevelT w="48600" h="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618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50600">
      <a:bevelT w="80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200" extrusionH="600" contourW="3000" prstMaterial="plastic">
      <a:bevelT w="80600" h="18600" prst="relaxedInset"/>
      <a:bevelB w="80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7">
  <dgm:title val=""/>
  <dgm:desc val=""/>
  <dgm:catLst>
    <dgm:cat type="3D" pri="11700"/>
  </dgm:catLst>
  <dgm:scene3d>
    <a:camera prst="perspectiveLeft" zoom="91000"/>
    <a:lightRig rig="threePt" dir="t">
      <a:rot lat="0" lon="0" rev="20640000"/>
    </a:lightRig>
  </dgm:scene3d>
  <dgm:styleLbl name="node0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threePt" dir="t"/>
    </dgm:scene3d>
    <dgm:sp3d extrusionH="50600" prstMaterial="clear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50600" prstMaterial="metal">
      <a:bevelT w="101600" h="80600" prst="relaxedInset"/>
      <a:bevelB w="80600" h="80600" prst="relaxedInset"/>
    </dgm:sp3d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threePt" dir="t"/>
    </dgm:scene3d>
    <dgm:sp3d extrusionH="50600" prstMaterial="metal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 z="57200" extrusionH="10600" prstMaterial="plastic">
      <a:bevelT w="101600" h="8600" prst="relaxedInset"/>
      <a:bevelB w="8600" h="8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211800" extrusionH="10600" prstMaterial="plastic">
      <a:bevelT w="101600" h="8600" prst="relaxedInset"/>
      <a:bevelB w="8600" h="8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 z="106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 z="-2118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0000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threePt" dir="t"/>
    </dgm:scene3d>
    <dgm:sp3d z="-110000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threePt" dir="t"/>
    </dgm:scene3d>
    <dgm:sp3d z="-110000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61800" extrusionH="10600" prstMaterial="matte">
      <a:bevelT w="90600" h="18600" prst="softRound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extrusionH="50600">
      <a:bevelT w="101600" h="80600"/>
      <a:bevelB w="80600" h="806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50600">
      <a:bevelT w="101600" h="806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61800" extrusionH="10600" prstMaterial="matte">
      <a:bevelT w="90600" h="18600" prst="softRound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50600" contourW="3000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61800" extrusionH="10600" contourW="3000">
      <a:bevelT w="48600" h="8600" prst="softRound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50600" contourW="3000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61800" extrusionH="10600" contourW="3000">
      <a:bevelT w="48600" h="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618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50600">
      <a:bevelT w="80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200" extrusionH="600" contourW="3000" prstMaterial="plastic">
      <a:bevelT w="80600" h="18600" prst="relaxedInset"/>
      <a:bevelB w="80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BF8D7F-7D60-42CE-A2A8-DEB1DCED8B6C}" type="datetimeFigureOut">
              <a:rPr lang="en-US" smtClean="0"/>
              <a:t>4/11/2019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530D9D-5CD1-49F1-8EC9-A25094AA60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1393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530D9D-5CD1-49F1-8EC9-A25094AA609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5348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" name="Rounded Rectangle 7"/>
          <p:cNvSpPr/>
          <p:nvPr/>
        </p:nvSpPr>
        <p:spPr>
          <a:xfrm>
            <a:off x="91440" y="101600"/>
            <a:ext cx="8961120" cy="6664960"/>
          </a:xfrm>
          <a:prstGeom prst="roundRect">
            <a:avLst>
              <a:gd name="adj" fmla="val 1735"/>
            </a:avLst>
          </a:prstGeom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89477-FCF7-4FD9-A22F-41FCE66EC390}" type="datetimeFigureOut">
              <a:rPr lang="en-US" smtClean="0"/>
              <a:t>4/11/2019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45440" y="2942602"/>
            <a:ext cx="7147931" cy="2463800"/>
          </a:xfrm>
          <a:prstGeom prst="rect">
            <a:avLst/>
          </a:prstGeom>
          <a:solidFill>
            <a:srgbClr val="FFFFFF">
              <a:alpha val="83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7572652" y="2944634"/>
            <a:ext cx="1190348" cy="2459736"/>
          </a:xfrm>
          <a:prstGeom prst="rect">
            <a:avLst/>
          </a:prstGeom>
          <a:solidFill>
            <a:srgbClr val="FFFFFF">
              <a:alpha val="83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7712714" y="3136658"/>
            <a:ext cx="910224" cy="2075688"/>
          </a:xfrm>
          <a:prstGeom prst="rect">
            <a:avLst/>
          </a:prstGeom>
          <a:solidFill>
            <a:schemeClr val="accent3">
              <a:alpha val="70000"/>
            </a:schemeClr>
          </a:solidFill>
          <a:ln w="63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445483" y="3055621"/>
            <a:ext cx="6947845" cy="2245359"/>
          </a:xfrm>
          <a:prstGeom prst="rect">
            <a:avLst/>
          </a:prstGeom>
          <a:solidFill>
            <a:srgbClr val="FFFFFF"/>
          </a:solidFill>
          <a:ln w="6350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786826" y="4625268"/>
            <a:ext cx="762000" cy="457200"/>
          </a:xfrm>
        </p:spPr>
        <p:txBody>
          <a:bodyPr/>
          <a:lstStyle>
            <a:lvl1pPr algn="ctr">
              <a:defRPr sz="28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0D78FBBA-C3B4-4F57-A702-8148CE251AA2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41822" y="4559276"/>
            <a:ext cx="6755166" cy="664367"/>
          </a:xfrm>
          <a:prstGeom prst="rect">
            <a:avLst/>
          </a:pr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38971" y="3139440"/>
            <a:ext cx="6760868" cy="2077720"/>
          </a:xfrm>
          <a:prstGeom prst="rect">
            <a:avLst/>
          </a:prstGeom>
          <a:noFill/>
          <a:ln w="6350" cmpd="dbl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2805" y="4648200"/>
            <a:ext cx="6553200" cy="457200"/>
          </a:xfrm>
        </p:spPr>
        <p:txBody>
          <a:bodyPr>
            <a:normAutofit/>
          </a:bodyPr>
          <a:lstStyle>
            <a:lvl1pPr marL="0" indent="0" algn="ctr">
              <a:buNone/>
              <a:defRPr sz="1800" cap="all" spc="300" baseline="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4705" y="3227033"/>
            <a:ext cx="6629400" cy="1219201"/>
          </a:xfrm>
        </p:spPr>
        <p:txBody>
          <a:bodyPr anchor="b" anchorCtr="0">
            <a:noAutofit/>
          </a:bodyPr>
          <a:lstStyle>
            <a:lvl1pPr>
              <a:defRPr sz="40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89477-FCF7-4FD9-A22F-41FCE66EC390}" type="datetimeFigureOut">
              <a:rPr lang="en-US" smtClean="0"/>
              <a:t>4/11/2019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8FBBA-C3B4-4F57-A702-8148CE251AA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861702" y="228600"/>
            <a:ext cx="1859280" cy="6122634"/>
          </a:xfrm>
          <a:prstGeom prst="rect">
            <a:avLst/>
          </a:prstGeom>
          <a:solidFill>
            <a:srgbClr val="FFFFFF">
              <a:alpha val="8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955225" y="351409"/>
            <a:ext cx="1672235" cy="5877017"/>
          </a:xfrm>
          <a:prstGeom prst="rect">
            <a:avLst/>
          </a:prstGeom>
          <a:solidFill>
            <a:srgbClr val="FFFFFF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48577" y="395427"/>
            <a:ext cx="1485531" cy="578898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380999"/>
            <a:ext cx="6172200" cy="57912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89477-FCF7-4FD9-A22F-41FCE66EC390}" type="datetimeFigureOut">
              <a:rPr lang="en-US" smtClean="0"/>
              <a:t>4/11/2019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8FBBA-C3B4-4F57-A702-8148CE251AA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89477-FCF7-4FD9-A22F-41FCE66EC390}" type="datetimeFigureOut">
              <a:rPr lang="en-US" smtClean="0"/>
              <a:t>4/11/2019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8FBBA-C3B4-4F57-A702-8148CE251AA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" name="Rounded Rectangle 7"/>
          <p:cNvSpPr/>
          <p:nvPr/>
        </p:nvSpPr>
        <p:spPr>
          <a:xfrm>
            <a:off x="91440" y="101600"/>
            <a:ext cx="8961120" cy="6664960"/>
          </a:xfrm>
          <a:prstGeom prst="roundRect">
            <a:avLst>
              <a:gd name="adj" fmla="val 1735"/>
            </a:avLst>
          </a:prstGeom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89477-FCF7-4FD9-A22F-41FCE66EC390}" type="datetimeFigureOut">
              <a:rPr lang="en-US" smtClean="0"/>
              <a:t>4/11/2019</a:t>
            </a:fld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451976" y="2946400"/>
            <a:ext cx="8265160" cy="2463800"/>
          </a:xfrm>
          <a:prstGeom prst="rect">
            <a:avLst/>
          </a:prstGeom>
          <a:solidFill>
            <a:srgbClr val="FFFFFF">
              <a:alpha val="83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567656" y="3048000"/>
            <a:ext cx="8033800" cy="2245359"/>
          </a:xfrm>
          <a:prstGeom prst="rect">
            <a:avLst/>
          </a:prstGeom>
          <a:solidFill>
            <a:srgbClr val="FFFFFF"/>
          </a:solidFill>
          <a:ln w="6350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8FBBA-C3B4-4F57-A702-8148CE251AA2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456" y="3200399"/>
            <a:ext cx="7696200" cy="1295401"/>
          </a:xfrm>
        </p:spPr>
        <p:txBody>
          <a:bodyPr anchor="b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4000" kern="1200" cap="all" baseline="0" dirty="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675496" y="4541520"/>
            <a:ext cx="7818120" cy="664367"/>
          </a:xfrm>
          <a:prstGeom prst="rect">
            <a:avLst/>
          </a:pr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6456" y="4607510"/>
            <a:ext cx="7696200" cy="52378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 cap="all" spc="250" baseline="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75757" y="3124200"/>
            <a:ext cx="7817599" cy="2077720"/>
          </a:xfrm>
          <a:prstGeom prst="rect">
            <a:avLst/>
          </a:prstGeom>
          <a:noFill/>
          <a:ln w="6350" cmpd="dbl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6128" y="408372"/>
            <a:ext cx="8260672" cy="103942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26128" y="1719071"/>
            <a:ext cx="4038600" cy="440740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19071"/>
            <a:ext cx="4038600" cy="440740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89477-FCF7-4FD9-A22F-41FCE66EC390}" type="datetimeFigureOut">
              <a:rPr lang="en-US" smtClean="0"/>
              <a:t>4/11/2019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8FBBA-C3B4-4F57-A702-8148CE251AA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6128" y="408372"/>
            <a:ext cx="8260672" cy="1039427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26128" y="1722438"/>
            <a:ext cx="4040188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6128" y="2438400"/>
            <a:ext cx="4040188" cy="368776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722438"/>
            <a:ext cx="4041775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438400"/>
            <a:ext cx="4041775" cy="368776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89477-FCF7-4FD9-A22F-41FCE66EC390}" type="datetimeFigureOut">
              <a:rPr lang="en-US" smtClean="0"/>
              <a:t>4/11/2019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8FBBA-C3B4-4F57-A702-8148CE251AA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89477-FCF7-4FD9-A22F-41FCE66EC390}" type="datetimeFigureOut">
              <a:rPr lang="en-US" smtClean="0"/>
              <a:t>4/11/2019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8FBBA-C3B4-4F57-A702-8148CE251AA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ounded Rectangle 10"/>
          <p:cNvSpPr/>
          <p:nvPr/>
        </p:nvSpPr>
        <p:spPr>
          <a:xfrm>
            <a:off x="91440" y="101600"/>
            <a:ext cx="8961120" cy="6664960"/>
          </a:xfrm>
          <a:prstGeom prst="roundRect">
            <a:avLst>
              <a:gd name="adj" fmla="val 1735"/>
            </a:avLst>
          </a:prstGeom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89477-FCF7-4FD9-A22F-41FCE66EC390}" type="datetimeFigureOut">
              <a:rPr lang="en-US" smtClean="0"/>
              <a:t>4/11/2019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8FBBA-C3B4-4F57-A702-8148CE251AA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ounded Rectangle 11"/>
          <p:cNvSpPr/>
          <p:nvPr/>
        </p:nvSpPr>
        <p:spPr>
          <a:xfrm>
            <a:off x="91440" y="101600"/>
            <a:ext cx="8961120" cy="6664960"/>
          </a:xfrm>
          <a:prstGeom prst="roundRect">
            <a:avLst>
              <a:gd name="adj" fmla="val 1735"/>
            </a:avLst>
          </a:prstGeom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6200" y="685800"/>
            <a:ext cx="4572000" cy="525780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89477-FCF7-4FD9-A22F-41FCE66EC390}" type="datetimeFigureOut">
              <a:rPr lang="en-US" smtClean="0"/>
              <a:t>4/11/2019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8FBBA-C3B4-4F57-A702-8148CE251AA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60034" y="1505712"/>
            <a:ext cx="2716566" cy="3523488"/>
          </a:xfrm>
          <a:prstGeom prst="rect">
            <a:avLst/>
          </a:prstGeom>
          <a:solidFill>
            <a:srgbClr val="FFFFFF">
              <a:alpha val="83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76690" y="1642472"/>
            <a:ext cx="2483254" cy="3234328"/>
          </a:xfrm>
          <a:prstGeom prst="rect">
            <a:avLst/>
          </a:prstGeom>
          <a:solidFill>
            <a:srgbClr val="FFFFFF"/>
          </a:solidFill>
          <a:ln w="6350" cmpd="dbl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9000" y="2971800"/>
            <a:ext cx="2298634" cy="1752600"/>
          </a:xfrm>
        </p:spPr>
        <p:txBody>
          <a:bodyPr/>
          <a:lstStyle>
            <a:lvl1pPr marL="0" indent="0">
              <a:spcBef>
                <a:spcPts val="400"/>
              </a:spcBef>
              <a:buNone/>
              <a:defRPr sz="140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9000" y="1734312"/>
            <a:ext cx="2298634" cy="1191620"/>
          </a:xfrm>
        </p:spPr>
        <p:txBody>
          <a:bodyPr anchor="b">
            <a:normAutofit/>
          </a:bodyPr>
          <a:lstStyle>
            <a:lvl1pPr algn="l">
              <a:defRPr sz="2000" b="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" name="Rounded Rectangle 8"/>
          <p:cNvSpPr/>
          <p:nvPr/>
        </p:nvSpPr>
        <p:spPr>
          <a:xfrm>
            <a:off x="91440" y="101600"/>
            <a:ext cx="8961120" cy="6664960"/>
          </a:xfrm>
          <a:prstGeom prst="roundRect">
            <a:avLst>
              <a:gd name="adj" fmla="val 1735"/>
            </a:avLst>
          </a:prstGeom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85800" y="621437"/>
            <a:ext cx="7772400" cy="4331564"/>
          </a:xfrm>
          <a:solidFill>
            <a:schemeClr val="bg2"/>
          </a:solidFill>
          <a:ln>
            <a:noFill/>
          </a:ln>
          <a:effectLst>
            <a:softEdge rad="12700"/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89477-FCF7-4FD9-A22F-41FCE66EC390}" type="datetimeFigureOut">
              <a:rPr lang="en-US" smtClean="0"/>
              <a:t>4/11/2019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8FBBA-C3B4-4F57-A702-8148CE251AA2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85800" y="4953000"/>
            <a:ext cx="7772400" cy="1371600"/>
          </a:xfrm>
          <a:prstGeom prst="rect">
            <a:avLst/>
          </a:prstGeom>
          <a:solidFill>
            <a:srgbClr val="FFFFFF">
              <a:alpha val="83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761999" y="5029200"/>
            <a:ext cx="7600765" cy="1202924"/>
          </a:xfrm>
          <a:prstGeom prst="rect">
            <a:avLst/>
          </a:prstGeom>
          <a:solidFill>
            <a:srgbClr val="FFFFFF"/>
          </a:solidFill>
          <a:ln w="6350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914400" y="5638800"/>
            <a:ext cx="7328514" cy="451696"/>
          </a:xfrm>
          <a:prstGeom prst="rect">
            <a:avLst/>
          </a:prstGeom>
          <a:solidFill>
            <a:schemeClr val="accent1"/>
          </a:solidFill>
          <a:ln w="6350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05589" y="5074920"/>
            <a:ext cx="7946136" cy="1097280"/>
          </a:xfrm>
          <a:prstGeom prst="rect">
            <a:avLst/>
          </a:prstGeom>
          <a:noFill/>
          <a:ln w="6350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56289" y="5656556"/>
            <a:ext cx="7244736" cy="401715"/>
          </a:xfrm>
        </p:spPr>
        <p:txBody>
          <a:bodyPr anchor="ctr">
            <a:normAutofit/>
          </a:bodyPr>
          <a:lstStyle>
            <a:lvl1pPr marL="0" indent="0" algn="ctr">
              <a:buNone/>
              <a:defRPr sz="1500" cap="all" spc="250" baseline="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105400"/>
            <a:ext cx="7328514" cy="523043"/>
          </a:xfrm>
        </p:spPr>
        <p:txBody>
          <a:bodyPr anchor="ctr" anchorCtr="0"/>
          <a:lstStyle>
            <a:lvl1pPr algn="ctr">
              <a:defRPr sz="2000" b="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" name="Rounded Rectangle 6"/>
          <p:cNvSpPr/>
          <p:nvPr/>
        </p:nvSpPr>
        <p:spPr>
          <a:xfrm>
            <a:off x="91440" y="101600"/>
            <a:ext cx="8961120" cy="6664960"/>
          </a:xfrm>
          <a:prstGeom prst="roundRect">
            <a:avLst>
              <a:gd name="adj" fmla="val 1735"/>
            </a:avLst>
          </a:prstGeom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8229600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6F889477-FCF7-4FD9-A22F-41FCE66EC390}" type="datetimeFigureOut">
              <a:rPr lang="en-US" smtClean="0"/>
              <a:t>4/11/2019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0D78FBBA-C3B4-4F57-A702-8148CE251AA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74320" y="278166"/>
            <a:ext cx="8595360" cy="1325880"/>
          </a:xfrm>
          <a:prstGeom prst="rect">
            <a:avLst/>
          </a:prstGeom>
          <a:solidFill>
            <a:srgbClr val="FFFFFF">
              <a:alpha val="83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72863" y="372862"/>
            <a:ext cx="8380520" cy="1118587"/>
          </a:xfrm>
          <a:prstGeom prst="rect">
            <a:avLst/>
          </a:prstGeom>
          <a:solidFill>
            <a:srgbClr val="FFFFFF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26128" y="408372"/>
            <a:ext cx="8260672" cy="10394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3500" kern="1200" cap="all" baseline="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3429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640080" indent="-22860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1280160" indent="-22860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spcBef>
          <a:spcPct val="20000"/>
        </a:spcBef>
        <a:buClr>
          <a:schemeClr val="accent5"/>
        </a:buClr>
        <a:buFont typeface="Arial" pitchFamily="34" charset="0"/>
        <a:buChar char="•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2011680" indent="-18288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2194560" indent="-18288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377440" indent="-18288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image" Target="../media/image22.png"/><Relationship Id="rId7" Type="http://schemas.openxmlformats.org/officeDocument/2006/relationships/diagramQuickStyle" Target="../diagrams/quickStyle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2.xml"/><Relationship Id="rId11" Type="http://schemas.microsoft.com/office/2007/relationships/hdphoto" Target="../media/hdphoto2.wdp"/><Relationship Id="rId5" Type="http://schemas.openxmlformats.org/officeDocument/2006/relationships/diagramData" Target="../diagrams/data2.xml"/><Relationship Id="rId10" Type="http://schemas.openxmlformats.org/officeDocument/2006/relationships/image" Target="../media/image23.jpeg"/><Relationship Id="rId4" Type="http://schemas.microsoft.com/office/2007/relationships/hdphoto" Target="../media/hdphoto1.wdp"/><Relationship Id="rId9" Type="http://schemas.microsoft.com/office/2007/relationships/diagramDrawing" Target="../diagrams/drawing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7" Type="http://schemas.openxmlformats.org/officeDocument/2006/relationships/image" Target="../media/image29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jpeg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youtu.be/ZsxhyZlLXTc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vi.wikipedia.org/wiki/Kh%E1%BB%91i_l%C6%B0%E1%BB%A3ng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vi.wikipedia.org/wiki/Lipid" TargetMode="External"/><Relationship Id="rId7" Type="http://schemas.openxmlformats.org/officeDocument/2006/relationships/hyperlink" Target="https://vi.wikipedia.org/w/index.php?title=Aminolipit&amp;action=edit&amp;redlink=1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vi.wikipedia.org/wiki/Cholesterol" TargetMode="External"/><Relationship Id="rId5" Type="http://schemas.openxmlformats.org/officeDocument/2006/relationships/hyperlink" Target="https://vi.wikipedia.org/w/index.php?title=Photpholipit&amp;action=edit&amp;redlink=1" TargetMode="External"/><Relationship Id="rId4" Type="http://schemas.openxmlformats.org/officeDocument/2006/relationships/hyperlink" Target="https://vi.wikipedia.org/w/index.php?title=Triglixerit&amp;action=edit&amp;redlink=1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e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52400" y="685800"/>
            <a:ext cx="7391400" cy="1036638"/>
          </a:xfrm>
        </p:spPr>
        <p:txBody>
          <a:bodyPr>
            <a:normAutofit/>
          </a:bodyPr>
          <a:lstStyle/>
          <a:p>
            <a:r>
              <a:rPr lang="en-US" sz="2600" dirty="0">
                <a:latin typeface="Times New Roman" pitchFamily="18" charset="0"/>
                <a:cs typeface="Times New Roman" pitchFamily="18" charset="0"/>
              </a:rPr>
              <a:t>BỘ MÔN: CÔNG NGHỆ CHẾ BIẾN THỊT, TRỨNG, SỮA VÀ THỦY SẢN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8538" y="304800"/>
            <a:ext cx="1795462" cy="1795463"/>
          </a:xfrm>
        </p:spPr>
      </p:pic>
      <p:sp>
        <p:nvSpPr>
          <p:cNvPr id="8" name="TextBox 7"/>
          <p:cNvSpPr txBox="1"/>
          <p:nvPr/>
        </p:nvSpPr>
        <p:spPr>
          <a:xfrm>
            <a:off x="996718" y="2100263"/>
            <a:ext cx="7239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ĐỀ TÀI: CÔNG NGHỆ SẢN XUẤT BỘT TRỨNG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257800" y="4572000"/>
            <a:ext cx="3886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Tên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sinh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viên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Trần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Thị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 Thu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Thanh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Cao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Bảo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Quốc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074" name="Picture 2" descr="Káº¿t quáº£ hÃ¬nh áº£nh cho cáº¥u táº¡o cá»§a trá»©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3898318"/>
            <a:ext cx="3987800" cy="2824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1503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  <p:bldP spid="1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6128" y="609600"/>
            <a:ext cx="8260672" cy="838199"/>
          </a:xfrm>
        </p:spPr>
        <p:txBody>
          <a:bodyPr>
            <a:normAutofit fontScale="90000"/>
          </a:bodyPr>
          <a:lstStyle/>
          <a:p>
            <a:pPr lvl="0"/>
            <a:r>
              <a:rPr lang="en-US" dirty="0">
                <a:solidFill>
                  <a:srgbClr val="FF0000"/>
                </a:solidFill>
              </a:rPr>
              <a:t>III.CÔNG NGHỆ SẢN XUẤT BỘT TRỨNG:</a:t>
            </a:r>
            <a:br>
              <a:rPr lang="en-US" dirty="0">
                <a:solidFill>
                  <a:srgbClr val="FF0000"/>
                </a:solidFill>
              </a:rPr>
            </a:b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600200"/>
            <a:ext cx="8839200" cy="5105400"/>
          </a:xfrm>
        </p:spPr>
        <p:txBody>
          <a:bodyPr/>
          <a:lstStyle/>
          <a:p>
            <a:pPr marL="868680" lvl="1" indent="-457200">
              <a:buAutoNum type="arabicPeriod"/>
            </a:pPr>
            <a:r>
              <a:rPr lang="en-US" sz="2400" u="sng" dirty="0" err="1">
                <a:latin typeface="Times New Roman" pitchFamily="18" charset="0"/>
                <a:cs typeface="Times New Roman" pitchFamily="18" charset="0"/>
              </a:rPr>
              <a:t>Quy</a:t>
            </a:r>
            <a:r>
              <a:rPr lang="en-US" sz="2400" u="sng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u="sng" dirty="0" err="1">
                <a:latin typeface="Times New Roman" pitchFamily="18" charset="0"/>
                <a:cs typeface="Times New Roman" pitchFamily="18" charset="0"/>
              </a:rPr>
              <a:t>trình</a:t>
            </a:r>
            <a:r>
              <a:rPr lang="en-US" sz="2400" u="sng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u="sng" dirty="0" err="1">
                <a:latin typeface="Times New Roman" pitchFamily="18" charset="0"/>
                <a:cs typeface="Times New Roman" pitchFamily="18" charset="0"/>
              </a:rPr>
              <a:t>sản</a:t>
            </a:r>
            <a:r>
              <a:rPr lang="en-US" sz="2400" u="sng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u="sng" dirty="0" err="1">
                <a:latin typeface="Times New Roman" pitchFamily="18" charset="0"/>
                <a:cs typeface="Times New Roman" pitchFamily="18" charset="0"/>
              </a:rPr>
              <a:t>xuất</a:t>
            </a:r>
            <a:r>
              <a:rPr lang="en-US" sz="2400" u="sng" dirty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 marL="571500" lvl="0" indent="-457200">
              <a:buAutoNum type="arabicPeriod"/>
            </a:pPr>
            <a:endParaRPr lang="en-US" dirty="0"/>
          </a:p>
          <a:p>
            <a:pPr marL="114300" indent="0">
              <a:buNone/>
            </a:pP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09600" y="2209800"/>
            <a:ext cx="1600200" cy="6096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Xử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lí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2362200" y="2540000"/>
            <a:ext cx="6096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3352800" y="2235200"/>
            <a:ext cx="1371600" cy="6096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Đập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vỏ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5181600" y="2540000"/>
            <a:ext cx="6096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6629400" y="2209800"/>
            <a:ext cx="1219200" cy="635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Tách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chiết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52400" y="3048000"/>
            <a:ext cx="28194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Xử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lý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theo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công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nghệ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hiện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đại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Nhật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Bản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(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rửa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-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sấy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-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soi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-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chiếu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UV).</a:t>
            </a:r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263900" y="3048000"/>
            <a:ext cx="22098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Trứng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được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đưa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vào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máy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đập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trứng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tốc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độ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cao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791200" y="3048000"/>
            <a:ext cx="3200400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Máy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sẽ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tách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lòng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đỏ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và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lòng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trắng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riêng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biệt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endParaRPr lang="en-US" dirty="0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7391400" y="4125218"/>
            <a:ext cx="0" cy="52149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6896100" y="4724400"/>
            <a:ext cx="990600" cy="762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Lọc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.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 flipH="1">
            <a:off x="5715000" y="5334000"/>
            <a:ext cx="7620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3721100" y="4876800"/>
            <a:ext cx="1752600" cy="762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Thanh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trùng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ở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nhiệt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độ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cao</a:t>
            </a:r>
            <a:r>
              <a:rPr lang="en-US" dirty="0"/>
              <a:t>.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 flipH="1">
            <a:off x="2667000" y="5257800"/>
            <a:ext cx="5969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762000" y="4991100"/>
            <a:ext cx="1447800" cy="4953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Phun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sấy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.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708400" y="5896570"/>
            <a:ext cx="21463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180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độ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C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trong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khoảng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5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phút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324600" y="5896570"/>
            <a:ext cx="2667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loại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bỏ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phần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vỏ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và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màng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phủ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bên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ngoài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400484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animBg="1"/>
      <p:bldP spid="10" grpId="0" animBg="1"/>
      <p:bldP spid="13" grpId="0" animBg="1"/>
      <p:bldP spid="4" grpId="0"/>
      <p:bldP spid="6" grpId="0"/>
      <p:bldP spid="9" grpId="0"/>
      <p:bldP spid="15" grpId="0" animBg="1"/>
      <p:bldP spid="18" grpId="0" animBg="1"/>
      <p:bldP spid="21" grpId="0" animBg="1"/>
      <p:bldP spid="24" grpId="0"/>
      <p:bldP spid="2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Káº¿t quáº£ hÃ¬nh áº£nh cho TRá»¨NG GÃ  xá»­ lÃ½ báº±ng cÃ´ng nghá» nháº­t">
            <a:extLst>
              <a:ext uri="{FF2B5EF4-FFF2-40B4-BE49-F238E27FC236}">
                <a16:creationId xmlns:a16="http://schemas.microsoft.com/office/drawing/2014/main" id="{09805798-496B-4E41-B5E1-E04AA2B93D7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57" t="913" r="-286" b="-913"/>
          <a:stretch/>
        </p:blipFill>
        <p:spPr bwMode="auto">
          <a:xfrm>
            <a:off x="574766" y="381000"/>
            <a:ext cx="3581400" cy="3227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Ã¬nh áº£nh cÃ³ liÃªn quan">
            <a:extLst>
              <a:ext uri="{FF2B5EF4-FFF2-40B4-BE49-F238E27FC236}">
                <a16:creationId xmlns:a16="http://schemas.microsoft.com/office/drawing/2014/main" id="{58DDC68A-318F-4B9A-80A4-D594B9B471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766" y="381000"/>
            <a:ext cx="3792583" cy="3227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Ã¬nh áº£nh cÃ³ liÃªn quan">
            <a:extLst>
              <a:ext uri="{FF2B5EF4-FFF2-40B4-BE49-F238E27FC236}">
                <a16:creationId xmlns:a16="http://schemas.microsoft.com/office/drawing/2014/main" id="{910A5FD0-6CFA-43D2-9E4E-96C7FAC277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9153" y="586274"/>
            <a:ext cx="4129087" cy="2708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Ã¬nh áº£nh cÃ³ liÃªn quan">
            <a:extLst>
              <a:ext uri="{FF2B5EF4-FFF2-40B4-BE49-F238E27FC236}">
                <a16:creationId xmlns:a16="http://schemas.microsoft.com/office/drawing/2014/main" id="{F12EAE50-8A65-44D6-AE27-908B203C7E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109" y="3962400"/>
            <a:ext cx="3792583" cy="2708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33FB01A-8820-416D-A919-C6F2DEE435E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15" t="21442" r="38277" b="15774"/>
          <a:stretch/>
        </p:blipFill>
        <p:spPr>
          <a:xfrm>
            <a:off x="4649153" y="3608682"/>
            <a:ext cx="4129087" cy="2867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88667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5002615"/>
            <a:ext cx="2669713" cy="1769311"/>
          </a:xfrm>
          <a:prstGeom prst="cloud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3905088034"/>
              </p:ext>
            </p:extLst>
          </p:nvPr>
        </p:nvGraphicFramePr>
        <p:xfrm>
          <a:off x="304800" y="152400"/>
          <a:ext cx="8610600" cy="6019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3" name="Picture 2" descr="HÃ¬nh áº£nh cÃ³ liÃªn quan"/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4572189"/>
            <a:ext cx="2286000" cy="2260411"/>
          </a:xfrm>
          <a:prstGeom prst="pentagon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22933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AsOne/>
      </p:bldGraphic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228600"/>
            <a:ext cx="8839200" cy="6477000"/>
          </a:xfrm>
        </p:spPr>
        <p:txBody>
          <a:bodyPr/>
          <a:lstStyle/>
          <a:p>
            <a:pPr marL="114300" lvl="0" indent="0">
              <a:buNone/>
            </a:pPr>
            <a:endParaRPr lang="en-US" sz="2800" dirty="0">
              <a:latin typeface="Times New Roman" pitchFamily="18" charset="0"/>
              <a:cs typeface="Times New Roman" pitchFamily="18" charset="0"/>
            </a:endParaRPr>
          </a:p>
          <a:p>
            <a:pPr marL="114300" lvl="0" indent="0">
              <a:buNone/>
            </a:pP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	3.</a:t>
            </a:r>
            <a:r>
              <a:rPr lang="en-US" sz="2800" u="sng" dirty="0">
                <a:latin typeface="Times New Roman" pitchFamily="18" charset="0"/>
                <a:cs typeface="Times New Roman" pitchFamily="18" charset="0"/>
              </a:rPr>
              <a:t>Ứng </a:t>
            </a:r>
            <a:r>
              <a:rPr lang="en-US" sz="2800" u="sng" dirty="0" err="1">
                <a:latin typeface="Times New Roman" pitchFamily="18" charset="0"/>
                <a:cs typeface="Times New Roman" pitchFamily="18" charset="0"/>
              </a:rPr>
              <a:t>Dụng</a:t>
            </a:r>
            <a:r>
              <a:rPr lang="en-US" sz="2800" u="sng" dirty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 marL="114300" indent="0">
              <a:buNone/>
            </a:pP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448" y="1643837"/>
            <a:ext cx="2964051" cy="2057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 descr="HÃ¬nh áº£nh cÃ³ liÃªn quan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30" r="22437"/>
          <a:stretch/>
        </p:blipFill>
        <p:spPr bwMode="auto">
          <a:xfrm flipH="1">
            <a:off x="3505200" y="1620825"/>
            <a:ext cx="1132668" cy="207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kenh14cdn.com/Images/Uploaded/Share/2011/10/06/111006MBTbanhquy04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8100" y="1620825"/>
            <a:ext cx="3581400" cy="2392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096000" y="4051300"/>
            <a:ext cx="1752600" cy="369332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bánh</a:t>
            </a:r>
            <a:r>
              <a:rPr lang="en-US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buscuits</a:t>
            </a:r>
            <a:endParaRPr lang="en-US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32" name="Picture 8" descr="Káº¿t quáº£ hÃ¬nh áº£nh cho thá»±c pháº©m chá»©c nÄng tá»« bá»t trá»©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3500" y="4420632"/>
            <a:ext cx="3692674" cy="2399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Ã¬nh áº£nh cÃ³ liÃªn quan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200911"/>
            <a:ext cx="4028268" cy="2606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Káº¿t quáº£ hÃ¬nh áº£nh cho bot tru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498" y="3276600"/>
            <a:ext cx="2641601" cy="2641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986892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304800"/>
            <a:ext cx="8991600" cy="6477000"/>
          </a:xfrm>
        </p:spPr>
        <p:txBody>
          <a:bodyPr>
            <a:normAutofit/>
          </a:bodyPr>
          <a:lstStyle/>
          <a:p>
            <a:pPr marL="114300" lvl="0" indent="0">
              <a:buNone/>
            </a:pP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	4.</a:t>
            </a: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689770813"/>
              </p:ext>
            </p:extLst>
          </p:nvPr>
        </p:nvGraphicFramePr>
        <p:xfrm>
          <a:off x="609600" y="381000"/>
          <a:ext cx="8458200" cy="6248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31001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228600"/>
            <a:ext cx="8839200" cy="6477000"/>
          </a:xfrm>
        </p:spPr>
        <p:txBody>
          <a:bodyPr/>
          <a:lstStyle/>
          <a:p>
            <a:pPr marL="114300" lvl="0" indent="0">
              <a:buNone/>
            </a:pPr>
            <a:endParaRPr lang="en-US" sz="2800" dirty="0">
              <a:latin typeface="Times New Roman" pitchFamily="18" charset="0"/>
              <a:cs typeface="Times New Roman" pitchFamily="18" charset="0"/>
            </a:endParaRPr>
          </a:p>
          <a:p>
            <a:pPr marL="114300" lvl="0" indent="0">
              <a:buNone/>
            </a:pP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	</a:t>
            </a:r>
            <a:endParaRPr lang="en-US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537552361"/>
              </p:ext>
            </p:extLst>
          </p:nvPr>
        </p:nvGraphicFramePr>
        <p:xfrm>
          <a:off x="-304800" y="228600"/>
          <a:ext cx="8763000" cy="6629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476366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0BDDED9-0C18-4092-B48E-B5F10D4C5BC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D0BDDED9-0C18-4092-B48E-B5F10D4C5BC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85FE264-A2A8-4552-BC31-97B5A797D67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graphicEl>
                                              <a:dgm id="{B85FE264-A2A8-4552-BC31-97B5A797D67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A554EAD-FA17-445A-84BC-AAAFBF0E390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graphicEl>
                                              <a:dgm id="{EA554EAD-FA17-445A-84BC-AAAFBF0E390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2292059-B473-4360-B000-41FAC6E2ED3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graphicEl>
                                              <a:dgm id="{A2292059-B473-4360-B000-41FAC6E2ED3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5EA4117-A4DE-4A08-A602-D5772848559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graphicEl>
                                              <a:dgm id="{F5EA4117-A4DE-4A08-A602-D5772848559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6ABB956-942F-4094-B25A-44900B7C683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graphicEl>
                                              <a:dgm id="{A6ABB956-942F-4094-B25A-44900B7C683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41E30BA-1BA9-47CE-9150-D042D3BF833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>
                                            <p:graphicEl>
                                              <a:dgm id="{241E30BA-1BA9-47CE-9150-D042D3BF833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/>
        </p:bldSub>
      </p:bldGraphic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609600"/>
            <a:ext cx="8991600" cy="6172200"/>
          </a:xfrm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VIDEO QUY TRÌNH ĐẬP VỎ TRỨNG:</a:t>
            </a:r>
          </a:p>
        </p:txBody>
      </p:sp>
      <p:sp>
        <p:nvSpPr>
          <p:cNvPr id="7" name="Thought Bubble: Cloud 6">
            <a:extLst>
              <a:ext uri="{FF2B5EF4-FFF2-40B4-BE49-F238E27FC236}">
                <a16:creationId xmlns:a16="http://schemas.microsoft.com/office/drawing/2014/main" id="{021455DC-49ED-411D-88DC-10DA6318FB17}"/>
              </a:ext>
            </a:extLst>
          </p:cNvPr>
          <p:cNvSpPr/>
          <p:nvPr/>
        </p:nvSpPr>
        <p:spPr>
          <a:xfrm>
            <a:off x="2362200" y="2438400"/>
            <a:ext cx="4724400" cy="2667000"/>
          </a:xfrm>
          <a:prstGeom prst="cloudCallou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hlinkClick r:id="rId2"/>
              </a:rPr>
              <a:t>https://youtu.be/ZsxhyZlLXTc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41746758"/>
      </p:ext>
    </p:extLst>
  </p:cSld>
  <p:clrMapOvr>
    <a:masterClrMapping/>
  </p:clrMapOvr>
  <p:transition spd="slow">
    <p:comb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200BDAC-E7F7-4651-90AF-1073D421F6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190500"/>
            <a:ext cx="89916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6007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60672" cy="1219200"/>
          </a:xfrm>
        </p:spPr>
        <p:txBody>
          <a:bodyPr>
            <a:normAutofit/>
          </a:bodyPr>
          <a:lstStyle/>
          <a:p>
            <a:pPr marL="571500" lvl="0" indent="-571500">
              <a:buFont typeface="+mj-lt"/>
              <a:buAutoNum type="romanUcPeriod"/>
            </a:pPr>
            <a:r>
              <a:rPr lang="en-US" sz="3600" dirty="0">
                <a:solidFill>
                  <a:srgbClr val="FF0000"/>
                </a:solidFill>
              </a:rPr>
              <a:t>TÌM HIỂU NGUYÊN LIỆU</a:t>
            </a:r>
            <a:r>
              <a:rPr lang="en-US" sz="3200" dirty="0">
                <a:solidFill>
                  <a:srgbClr val="FF0000"/>
                </a:solidFill>
              </a:rPr>
              <a:t>: </a:t>
            </a:r>
            <a:br>
              <a:rPr lang="en-US" sz="3200" dirty="0">
                <a:solidFill>
                  <a:srgbClr val="FF0000"/>
                </a:solidFill>
              </a:rPr>
            </a:br>
            <a:endParaRPr lang="en-US" sz="3200" dirty="0">
              <a:solidFill>
                <a:srgbClr val="FF0000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28600" y="1752600"/>
            <a:ext cx="4572000" cy="4953000"/>
          </a:xfrm>
        </p:spPr>
        <p:txBody>
          <a:bodyPr>
            <a:normAutofit/>
          </a:bodyPr>
          <a:lstStyle/>
          <a:p>
            <a:pPr marL="571500" lvl="0" indent="-457200">
              <a:buFont typeface="+mj-lt"/>
              <a:buAutoNum type="arabicPeriod"/>
            </a:pPr>
            <a:r>
              <a:rPr lang="en-US" sz="3600" u="sng" dirty="0" err="1">
                <a:latin typeface="Times New Roman" pitchFamily="18" charset="0"/>
                <a:cs typeface="Times New Roman" pitchFamily="18" charset="0"/>
              </a:rPr>
              <a:t>Cấu</a:t>
            </a:r>
            <a:r>
              <a:rPr lang="en-US" sz="3600" u="sng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600" u="sng" dirty="0" err="1">
                <a:latin typeface="Times New Roman" pitchFamily="18" charset="0"/>
                <a:cs typeface="Times New Roman" pitchFamily="18" charset="0"/>
              </a:rPr>
              <a:t>tạo</a:t>
            </a:r>
            <a:r>
              <a:rPr lang="en-US" sz="3600" u="sng" dirty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 marL="114300" indent="0">
              <a:buNone/>
            </a:pP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Đối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với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gà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lòng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đỏ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chiếm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khoảng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31,9% </a:t>
            </a:r>
            <a:r>
              <a:rPr lang="en-US" sz="3200" u="sng" dirty="0" err="1">
                <a:latin typeface="Times New Roman" pitchFamily="18" charset="0"/>
                <a:cs typeface="Times New Roman" pitchFamily="18" charset="0"/>
                <a:hlinkClick r:id="rId2" tooltip="Khối lượng"/>
              </a:rPr>
              <a:t>khối</a:t>
            </a:r>
            <a:r>
              <a:rPr lang="en-US" sz="3200" u="sng" dirty="0">
                <a:latin typeface="Times New Roman" pitchFamily="18" charset="0"/>
                <a:cs typeface="Times New Roman" pitchFamily="18" charset="0"/>
                <a:hlinkClick r:id="rId2" tooltip="Khối lượng"/>
              </a:rPr>
              <a:t> </a:t>
            </a:r>
            <a:r>
              <a:rPr lang="en-US" sz="3200" u="sng" dirty="0" err="1">
                <a:latin typeface="Times New Roman" pitchFamily="18" charset="0"/>
                <a:cs typeface="Times New Roman" pitchFamily="18" charset="0"/>
                <a:hlinkClick r:id="rId2" tooltip="Khối lượng"/>
              </a:rPr>
              <a:t>lượng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lòng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trắng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là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55,8%,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vỏ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trứng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là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11,9%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và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màng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vỏ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là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0,4%.  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Với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vịt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chiếm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lần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lượt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là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35.6%, 52.1%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và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12.3%.</a:t>
            </a:r>
          </a:p>
          <a:p>
            <a:pPr marL="114300" indent="0">
              <a:buNone/>
            </a:pP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8354" y="2386013"/>
            <a:ext cx="3969383" cy="2490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5750422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33400"/>
            <a:ext cx="8534400" cy="6172200"/>
          </a:xfrm>
        </p:spPr>
        <p:txBody>
          <a:bodyPr>
            <a:normAutofit/>
          </a:bodyPr>
          <a:lstStyle/>
          <a:p>
            <a:pPr marL="114300" lvl="0" indent="0">
              <a:buNone/>
            </a:pP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2. </a:t>
            </a:r>
            <a:r>
              <a:rPr lang="en-US" sz="3600" u="sng" dirty="0" err="1">
                <a:latin typeface="Times New Roman" pitchFamily="18" charset="0"/>
                <a:cs typeface="Times New Roman" pitchFamily="18" charset="0"/>
              </a:rPr>
              <a:t>Thành</a:t>
            </a:r>
            <a:r>
              <a:rPr lang="en-US" sz="3600" u="sng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600" u="sng" dirty="0" err="1">
                <a:latin typeface="Times New Roman" pitchFamily="18" charset="0"/>
                <a:cs typeface="Times New Roman" pitchFamily="18" charset="0"/>
              </a:rPr>
              <a:t>Phần</a:t>
            </a:r>
            <a:r>
              <a:rPr lang="en-US" sz="3600" u="sng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600" u="sng" dirty="0" err="1">
                <a:latin typeface="Times New Roman" pitchFamily="18" charset="0"/>
                <a:cs typeface="Times New Roman" pitchFamily="18" charset="0"/>
              </a:rPr>
              <a:t>Dinh</a:t>
            </a:r>
            <a:r>
              <a:rPr lang="en-US" sz="3600" u="sng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600" u="sng" dirty="0" err="1">
                <a:latin typeface="Times New Roman" pitchFamily="18" charset="0"/>
                <a:cs typeface="Times New Roman" pitchFamily="18" charset="0"/>
              </a:rPr>
              <a:t>Dưỡng</a:t>
            </a:r>
            <a:r>
              <a:rPr lang="en-US" sz="3600" u="sng" dirty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 marL="114300" lvl="0" indent="0">
              <a:buNone/>
            </a:pPr>
            <a:endParaRPr lang="en-US" sz="3200" dirty="0">
              <a:latin typeface="Times New Roman" pitchFamily="18" charset="0"/>
              <a:cs typeface="Times New Roman" pitchFamily="18" charset="0"/>
            </a:endParaRPr>
          </a:p>
          <a:p>
            <a:pPr marL="114300" lvl="0" indent="0">
              <a:buNone/>
            </a:pP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Trứng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là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thực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phẩm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có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giá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trị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bồi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dưỡng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cao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. </a:t>
            </a:r>
          </a:p>
          <a:p>
            <a:pPr marL="114300" lvl="0" indent="0">
              <a:buNone/>
            </a:pP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Trong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một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quả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trứng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có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khoảng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7g protein:</a:t>
            </a:r>
          </a:p>
          <a:p>
            <a:pPr marL="114300" indent="0">
              <a:buNone/>
            </a:pP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44038" y="3101537"/>
            <a:ext cx="3200399" cy="2864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8" name="Straight Arrow Connector 7"/>
          <p:cNvCxnSpPr/>
          <p:nvPr/>
        </p:nvCxnSpPr>
        <p:spPr>
          <a:xfrm>
            <a:off x="2133600" y="3962400"/>
            <a:ext cx="16002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2590800" y="3581400"/>
            <a:ext cx="12954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924300" y="3385066"/>
            <a:ext cx="1714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50%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733800" y="3754398"/>
            <a:ext cx="525780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  44,3%</a:t>
            </a:r>
          </a:p>
          <a:p>
            <a:pPr lvl="1"/>
            <a:r>
              <a:rPr lang="en-US" u="sng" dirty="0">
                <a:hlinkClick r:id="rId3" tooltip="Lipid"/>
              </a:rPr>
              <a:t>- </a:t>
            </a:r>
            <a:r>
              <a:rPr lang="en-US" sz="3200" u="sng" dirty="0" err="1">
                <a:latin typeface="Times New Roman" pitchFamily="18" charset="0"/>
                <a:cs typeface="Times New Roman" pitchFamily="18" charset="0"/>
                <a:hlinkClick r:id="rId3" tooltip="Lipid"/>
              </a:rPr>
              <a:t>lipit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 : </a:t>
            </a:r>
            <a:r>
              <a:rPr lang="en-US" sz="3200" u="sng" dirty="0" err="1">
                <a:latin typeface="Times New Roman" pitchFamily="18" charset="0"/>
                <a:cs typeface="Times New Roman" pitchFamily="18" charset="0"/>
                <a:hlinkClick r:id="rId4" tooltip="Triglixerit (trang chưa được viết)"/>
              </a:rPr>
              <a:t>triglixerit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 62,3%, </a:t>
            </a:r>
            <a:r>
              <a:rPr lang="en-US" sz="3200" u="sng" dirty="0" err="1">
                <a:latin typeface="Times New Roman" pitchFamily="18" charset="0"/>
                <a:cs typeface="Times New Roman" pitchFamily="18" charset="0"/>
                <a:hlinkClick r:id="rId5" tooltip="Photpholipit (trang chưa được viết)"/>
              </a:rPr>
              <a:t>photpholipit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 32,8%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và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 </a:t>
            </a:r>
            <a:r>
              <a:rPr lang="en-US" sz="3200" u="sng" dirty="0">
                <a:latin typeface="Times New Roman" pitchFamily="18" charset="0"/>
                <a:cs typeface="Times New Roman" pitchFamily="18" charset="0"/>
                <a:hlinkClick r:id="rId6" tooltip="Cholesterol"/>
              </a:rPr>
              <a:t>cholesterol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 4,9%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với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một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ít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 </a:t>
            </a:r>
            <a:r>
              <a:rPr lang="en-US" sz="3200" u="sng" dirty="0" err="1">
                <a:latin typeface="Times New Roman" pitchFamily="18" charset="0"/>
                <a:cs typeface="Times New Roman" pitchFamily="18" charset="0"/>
                <a:hlinkClick r:id="rId7" tooltip="Aminolipit (trang chưa được viết)"/>
              </a:rPr>
              <a:t>aminolipit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2593652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1" grpId="0"/>
      <p:bldP spid="1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Ngoài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ra, </a:t>
            </a:r>
            <a:r>
              <a:rPr lang="en-US" sz="3200" b="1" dirty="0" err="1">
                <a:latin typeface="Times New Roman" pitchFamily="18" charset="0"/>
                <a:cs typeface="Times New Roman" pitchFamily="18" charset="0"/>
              </a:rPr>
              <a:t>trứng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 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còn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chứa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chất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đạm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chất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béo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canxi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sắt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kẽm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selen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, vitamin B12, vitamin D,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các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axít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béo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no,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axít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béo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không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no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một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nối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đôi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và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nhiều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nối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đôi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...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Hơn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thế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nữa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tỷ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lệ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các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chất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 </a:t>
            </a:r>
            <a:r>
              <a:rPr lang="en-US" sz="3200" b="1" dirty="0" err="1">
                <a:latin typeface="Times New Roman" pitchFamily="18" charset="0"/>
                <a:cs typeface="Times New Roman" pitchFamily="18" charset="0"/>
              </a:rPr>
              <a:t>dinh</a:t>
            </a:r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err="1">
                <a:latin typeface="Times New Roman" pitchFamily="18" charset="0"/>
                <a:cs typeface="Times New Roman" pitchFamily="18" charset="0"/>
              </a:rPr>
              <a:t>dưỡng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 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trong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 </a:t>
            </a:r>
            <a:r>
              <a:rPr lang="en-US" sz="3200" b="1" dirty="0" err="1">
                <a:latin typeface="Times New Roman" pitchFamily="18" charset="0"/>
                <a:cs typeface="Times New Roman" pitchFamily="18" charset="0"/>
              </a:rPr>
              <a:t>trứng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 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rất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phù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hợp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và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cân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đối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  <a:p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2" descr="HÃ¬nh áº£nh cÃ³ liÃªn qua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4267200"/>
            <a:ext cx="3277605" cy="2175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663533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457200"/>
            <a:ext cx="8686800" cy="6172200"/>
          </a:xfrm>
        </p:spPr>
        <p:txBody>
          <a:bodyPr/>
          <a:lstStyle/>
          <a:p>
            <a:pPr marL="114300" lvl="0" indent="0">
              <a:buNone/>
            </a:pPr>
            <a:r>
              <a:rPr lang="en-US" sz="3600" dirty="0">
                <a:latin typeface="Times New Roman" pitchFamily="18" charset="0"/>
                <a:cs typeface="Times New Roman" pitchFamily="18" charset="0"/>
              </a:rPr>
              <a:t>3.</a:t>
            </a:r>
            <a:r>
              <a:rPr lang="en-US" sz="3600" u="sng" dirty="0">
                <a:latin typeface="Times New Roman" pitchFamily="18" charset="0"/>
                <a:cs typeface="Times New Roman" pitchFamily="18" charset="0"/>
              </a:rPr>
              <a:t>Ứng </a:t>
            </a:r>
            <a:r>
              <a:rPr lang="en-US" sz="3600" u="sng" dirty="0" err="1">
                <a:latin typeface="Times New Roman" pitchFamily="18" charset="0"/>
                <a:cs typeface="Times New Roman" pitchFamily="18" charset="0"/>
              </a:rPr>
              <a:t>Dụng</a:t>
            </a:r>
            <a:r>
              <a:rPr lang="en-US" sz="3600" u="sng" dirty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 marL="114300" lvl="0" indent="0">
              <a:buNone/>
            </a:pP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Trứng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có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thể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làm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nhiều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món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ăn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hoặc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sử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dụng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toàn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bộ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quả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trứng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hoặc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chỉ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sử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dụng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lòng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trắng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hay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lòng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đỏ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114300" lvl="0" indent="0">
              <a:buNone/>
            </a:pP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Các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món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sử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dụng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trứng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làm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nguyên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liệu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chính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thông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dụng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nhất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thường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gặp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 marL="114300" lvl="0" indent="0">
              <a:buNone/>
            </a:pPr>
            <a:endParaRPr lang="en-US" sz="36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4191000"/>
            <a:ext cx="2693988" cy="1696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 descr="HÃ¬nh áº£nh cÃ³ liÃªn qua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4037751"/>
            <a:ext cx="2528282" cy="1896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Ã¬nh áº£nh cÃ³ liÃªn qua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3997732"/>
            <a:ext cx="2971800" cy="1976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786042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6200"/>
            <a:ext cx="8534400" cy="6781800"/>
          </a:xfrm>
        </p:spPr>
        <p:txBody>
          <a:bodyPr>
            <a:normAutofit/>
          </a:bodyPr>
          <a:lstStyle/>
          <a:p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Đặc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biệt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trứng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được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sử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dụng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làm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nguyên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liệu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không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thể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thiếu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trong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sản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xuất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các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sản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phẩm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bánh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ngọt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114300" indent="0">
              <a:buNone/>
            </a:pP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057400"/>
            <a:ext cx="3733800" cy="210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8" name="Picture 4" descr="HÃ¬nh áº£nh cÃ³ liÃªn qua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2057400"/>
            <a:ext cx="3352800" cy="2233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HÃ¬nh áº£nh cÃ³ liÃªn qua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900" y="4291026"/>
            <a:ext cx="3810000" cy="2369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HÃ¬nh áº£nh cÃ³ liÃªn qua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4291026"/>
            <a:ext cx="3136900" cy="2352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925738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6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6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8305800" cy="1143000"/>
          </a:xfrm>
        </p:spPr>
        <p:txBody>
          <a:bodyPr>
            <a:noAutofit/>
          </a:bodyPr>
          <a:lstStyle/>
          <a:p>
            <a:pPr lvl="0" algn="l"/>
            <a:br>
              <a:rPr lang="en-US" sz="3600" dirty="0">
                <a:solidFill>
                  <a:srgbClr val="FF0000"/>
                </a:solidFill>
              </a:rPr>
            </a:br>
            <a:r>
              <a:rPr lang="en-US" sz="3600" dirty="0">
                <a:solidFill>
                  <a:srgbClr val="FF0000"/>
                </a:solidFill>
              </a:rPr>
              <a:t>	II. BỘT TRỨNG:</a:t>
            </a:r>
            <a:br>
              <a:rPr lang="en-US" sz="3600" dirty="0">
                <a:solidFill>
                  <a:srgbClr val="FF0000"/>
                </a:solidFill>
              </a:rPr>
            </a:br>
            <a:endParaRPr lang="en-US" sz="3600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52400" y="1380309"/>
            <a:ext cx="8763000" cy="5562600"/>
          </a:xfrm>
        </p:spPr>
        <p:txBody>
          <a:bodyPr>
            <a:normAutofit/>
          </a:bodyPr>
          <a:lstStyle/>
          <a:p>
            <a:pPr marL="628650" lvl="0" indent="-514350">
              <a:buAutoNum type="arabicPeriod"/>
            </a:pPr>
            <a:r>
              <a:rPr lang="en-US" sz="3200" u="sng" dirty="0" err="1">
                <a:latin typeface="Times New Roman" pitchFamily="18" charset="0"/>
                <a:cs typeface="Times New Roman" pitchFamily="18" charset="0"/>
              </a:rPr>
              <a:t>Giới</a:t>
            </a:r>
            <a:r>
              <a:rPr lang="en-US" sz="3200" u="sng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u="sng" dirty="0" err="1">
                <a:latin typeface="Times New Roman" pitchFamily="18" charset="0"/>
                <a:cs typeface="Times New Roman" pitchFamily="18" charset="0"/>
              </a:rPr>
              <a:t>thiệu</a:t>
            </a:r>
            <a:r>
              <a:rPr lang="en-US" sz="3200" u="sng" dirty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 marL="114300" indent="0">
              <a:buNone/>
            </a:pP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74E10D9F-41AA-40C8-9255-ED5905D695E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15896273"/>
              </p:ext>
            </p:extLst>
          </p:nvPr>
        </p:nvGraphicFramePr>
        <p:xfrm>
          <a:off x="1524000" y="1905000"/>
          <a:ext cx="6515100" cy="46960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31324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Graphic spid="4" grpId="0">
        <p:bldAsOne/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457200"/>
            <a:ext cx="8839200" cy="6324600"/>
          </a:xfrm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Bột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trứng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là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 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sản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phẩm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sấy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khô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từ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 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trứng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 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tươi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ở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nhiệt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độ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khoảng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180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độ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C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trong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khoảng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5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phút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theo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một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quy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trình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công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nghệ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hiện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đại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114300" indent="0">
              <a:buNone/>
            </a:pP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 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Gồm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3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loại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bột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nguyên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 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trứng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bột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 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lòng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đỏ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 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trứng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bột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 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lòng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trắng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 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trứng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.</a:t>
            </a: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1905000"/>
            <a:ext cx="4232223" cy="213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3" name="Picture 5" descr="Káº¿t quáº£ hÃ¬nh áº£nh cho bá»t lÃ²ng tráº¯ng trá»©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4495800"/>
            <a:ext cx="3601705" cy="2171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5" name="Picture 7" descr="Káº¿t quáº£ hÃ¬nh áº£nh cho bá»t nguyÃªn trá»©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4352924"/>
            <a:ext cx="4669171" cy="2314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646345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7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7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7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066800"/>
            <a:ext cx="9067800" cy="6477000"/>
          </a:xfrm>
        </p:spPr>
        <p:txBody>
          <a:bodyPr>
            <a:noAutofit/>
          </a:bodyPr>
          <a:lstStyle/>
          <a:p>
            <a:pPr marL="114300" lvl="0" indent="0">
              <a:buNone/>
            </a:pP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	2. </a:t>
            </a:r>
            <a:r>
              <a:rPr lang="en-US" sz="2800" u="sng" dirty="0" err="1">
                <a:latin typeface="Times New Roman" pitchFamily="18" charset="0"/>
                <a:cs typeface="Times New Roman" pitchFamily="18" charset="0"/>
              </a:rPr>
              <a:t>Dinh</a:t>
            </a:r>
            <a:r>
              <a:rPr lang="en-US" sz="2800" u="sng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u="sng" dirty="0" err="1">
                <a:latin typeface="Times New Roman" pitchFamily="18" charset="0"/>
                <a:cs typeface="Times New Roman" pitchFamily="18" charset="0"/>
              </a:rPr>
              <a:t>dưỡng</a:t>
            </a:r>
            <a:r>
              <a:rPr lang="en-US" sz="2800" u="sng" dirty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 marL="114300" indent="0">
              <a:buNone/>
            </a:pPr>
            <a:r>
              <a:rPr lang="en-US" sz="2800" dirty="0" err="1">
                <a:latin typeface="Times New Roman" pitchFamily="18" charset="0"/>
                <a:cs typeface="Times New Roman" pitchFamily="18" charset="0"/>
              </a:rPr>
              <a:t>Bột</a:t>
            </a: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latin typeface="Times New Roman" pitchFamily="18" charset="0"/>
                <a:cs typeface="Times New Roman" pitchFamily="18" charset="0"/>
              </a:rPr>
              <a:t>trứng</a:t>
            </a: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latin typeface="Times New Roman" pitchFamily="18" charset="0"/>
                <a:cs typeface="Times New Roman" pitchFamily="18" charset="0"/>
              </a:rPr>
              <a:t>được</a:t>
            </a: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latin typeface="Times New Roman" pitchFamily="18" charset="0"/>
                <a:cs typeface="Times New Roman" pitchFamily="18" charset="0"/>
              </a:rPr>
              <a:t>làm</a:t>
            </a: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latin typeface="Times New Roman" pitchFamily="18" charset="0"/>
                <a:cs typeface="Times New Roman" pitchFamily="18" charset="0"/>
              </a:rPr>
              <a:t>từ</a:t>
            </a: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 100% </a:t>
            </a:r>
            <a:r>
              <a:rPr lang="en-US" sz="2800" dirty="0" err="1">
                <a:latin typeface="Times New Roman" pitchFamily="18" charset="0"/>
                <a:cs typeface="Times New Roman" pitchFamily="18" charset="0"/>
              </a:rPr>
              <a:t>trứng</a:t>
            </a: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latin typeface="Times New Roman" pitchFamily="18" charset="0"/>
                <a:cs typeface="Times New Roman" pitchFamily="18" charset="0"/>
              </a:rPr>
              <a:t>tươi</a:t>
            </a: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latin typeface="Times New Roman" pitchFamily="18" charset="0"/>
                <a:cs typeface="Times New Roman" pitchFamily="18" charset="0"/>
              </a:rPr>
              <a:t>nên</a:t>
            </a: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latin typeface="Times New Roman" pitchFamily="18" charset="0"/>
                <a:cs typeface="Times New Roman" pitchFamily="18" charset="0"/>
              </a:rPr>
              <a:t>có</a:t>
            </a: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latin typeface="Times New Roman" pitchFamily="18" charset="0"/>
                <a:cs typeface="Times New Roman" pitchFamily="18" charset="0"/>
              </a:rPr>
              <a:t>giá</a:t>
            </a: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latin typeface="Times New Roman" pitchFamily="18" charset="0"/>
                <a:cs typeface="Times New Roman" pitchFamily="18" charset="0"/>
              </a:rPr>
              <a:t>trị</a:t>
            </a: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latin typeface="Times New Roman" pitchFamily="18" charset="0"/>
                <a:cs typeface="Times New Roman" pitchFamily="18" charset="0"/>
              </a:rPr>
              <a:t>dinh</a:t>
            </a: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latin typeface="Times New Roman" pitchFamily="18" charset="0"/>
                <a:cs typeface="Times New Roman" pitchFamily="18" charset="0"/>
              </a:rPr>
              <a:t>dưỡng</a:t>
            </a: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latin typeface="Times New Roman" pitchFamily="18" charset="0"/>
                <a:cs typeface="Times New Roman" pitchFamily="18" charset="0"/>
              </a:rPr>
              <a:t>giống</a:t>
            </a: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latin typeface="Times New Roman" pitchFamily="18" charset="0"/>
                <a:cs typeface="Times New Roman" pitchFamily="18" charset="0"/>
              </a:rPr>
              <a:t>như</a:t>
            </a: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latin typeface="Times New Roman" pitchFamily="18" charset="0"/>
                <a:cs typeface="Times New Roman" pitchFamily="18" charset="0"/>
              </a:rPr>
              <a:t>trứng</a:t>
            </a: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latin typeface="Times New Roman" pitchFamily="18" charset="0"/>
                <a:cs typeface="Times New Roman" pitchFamily="18" charset="0"/>
              </a:rPr>
              <a:t>tươi</a:t>
            </a: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. </a:t>
            </a:r>
          </a:p>
          <a:p>
            <a:pPr marL="114300" lvl="0" indent="0">
              <a:buNone/>
            </a:pP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	3. </a:t>
            </a:r>
            <a:r>
              <a:rPr lang="en-US" sz="2800" u="sng" dirty="0" err="1">
                <a:latin typeface="Times New Roman" pitchFamily="18" charset="0"/>
                <a:cs typeface="Times New Roman" pitchFamily="18" charset="0"/>
              </a:rPr>
              <a:t>Chức</a:t>
            </a:r>
            <a:r>
              <a:rPr lang="en-US" sz="2800" u="sng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u="sng" dirty="0" err="1">
                <a:latin typeface="Times New Roman" pitchFamily="18" charset="0"/>
                <a:cs typeface="Times New Roman" pitchFamily="18" charset="0"/>
              </a:rPr>
              <a:t>năng</a:t>
            </a:r>
            <a:r>
              <a:rPr lang="en-US" sz="2800" u="sng" dirty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 marL="114300" lvl="0" indent="0">
              <a:buNone/>
            </a:pPr>
            <a:r>
              <a:rPr lang="en-US" sz="2800" dirty="0" err="1">
                <a:latin typeface="Times New Roman" pitchFamily="18" charset="0"/>
                <a:cs typeface="Times New Roman" pitchFamily="18" charset="0"/>
              </a:rPr>
              <a:t>Cả</a:t>
            </a: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 3 </a:t>
            </a:r>
            <a:r>
              <a:rPr lang="en-US" sz="2800" dirty="0" err="1">
                <a:latin typeface="Times New Roman" pitchFamily="18" charset="0"/>
                <a:cs typeface="Times New Roman" pitchFamily="18" charset="0"/>
              </a:rPr>
              <a:t>loại</a:t>
            </a: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latin typeface="Times New Roman" pitchFamily="18" charset="0"/>
                <a:cs typeface="Times New Roman" pitchFamily="18" charset="0"/>
              </a:rPr>
              <a:t>đều</a:t>
            </a: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latin typeface="Times New Roman" pitchFamily="18" charset="0"/>
                <a:cs typeface="Times New Roman" pitchFamily="18" charset="0"/>
              </a:rPr>
              <a:t>là</a:t>
            </a: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latin typeface="Times New Roman" pitchFamily="18" charset="0"/>
                <a:cs typeface="Times New Roman" pitchFamily="18" charset="0"/>
              </a:rPr>
              <a:t>chất</a:t>
            </a: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latin typeface="Times New Roman" pitchFamily="18" charset="0"/>
                <a:cs typeface="Times New Roman" pitchFamily="18" charset="0"/>
              </a:rPr>
              <a:t>nhũ</a:t>
            </a: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latin typeface="Times New Roman" pitchFamily="18" charset="0"/>
                <a:cs typeface="Times New Roman" pitchFamily="18" charset="0"/>
              </a:rPr>
              <a:t>hoá</a:t>
            </a: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2800" dirty="0" err="1">
                <a:latin typeface="Times New Roman" pitchFamily="18" charset="0"/>
                <a:cs typeface="Times New Roman" pitchFamily="18" charset="0"/>
              </a:rPr>
              <a:t>có</a:t>
            </a: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latin typeface="Times New Roman" pitchFamily="18" charset="0"/>
                <a:cs typeface="Times New Roman" pitchFamily="18" charset="0"/>
              </a:rPr>
              <a:t>hàm</a:t>
            </a: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 l</a:t>
            </a:r>
            <a:r>
              <a:rPr lang="vi-VN" sz="2800" dirty="0">
                <a:latin typeface="Times New Roman" pitchFamily="18" charset="0"/>
                <a:cs typeface="Times New Roman" pitchFamily="18" charset="0"/>
              </a:rPr>
              <a:t>ư</a:t>
            </a:r>
            <a:r>
              <a:rPr lang="en-US" sz="2800" dirty="0" err="1">
                <a:latin typeface="Times New Roman" pitchFamily="18" charset="0"/>
                <a:cs typeface="Times New Roman" pitchFamily="18" charset="0"/>
              </a:rPr>
              <a:t>ợng</a:t>
            </a: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 protein </a:t>
            </a:r>
            <a:r>
              <a:rPr lang="en-US" sz="2800" dirty="0" err="1">
                <a:latin typeface="Times New Roman" pitchFamily="18" charset="0"/>
                <a:cs typeface="Times New Roman" pitchFamily="18" charset="0"/>
              </a:rPr>
              <a:t>cao</a:t>
            </a: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lvl="0"/>
            <a:r>
              <a:rPr lang="en-US" sz="2800" dirty="0" err="1">
                <a:latin typeface="Times New Roman" pitchFamily="18" charset="0"/>
                <a:cs typeface="Times New Roman" pitchFamily="18" charset="0"/>
              </a:rPr>
              <a:t>Bột</a:t>
            </a: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latin typeface="Times New Roman" pitchFamily="18" charset="0"/>
                <a:cs typeface="Times New Roman" pitchFamily="18" charset="0"/>
              </a:rPr>
              <a:t>lòng</a:t>
            </a: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latin typeface="Times New Roman" pitchFamily="18" charset="0"/>
                <a:cs typeface="Times New Roman" pitchFamily="18" charset="0"/>
              </a:rPr>
              <a:t>trắng</a:t>
            </a: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US" sz="2800" dirty="0" err="1">
                <a:latin typeface="Times New Roman" pitchFamily="18" charset="0"/>
                <a:cs typeface="Times New Roman" pitchFamily="18" charset="0"/>
              </a:rPr>
              <a:t>được</a:t>
            </a: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latin typeface="Times New Roman" pitchFamily="18" charset="0"/>
                <a:cs typeface="Times New Roman" pitchFamily="18" charset="0"/>
              </a:rPr>
              <a:t>dùng</a:t>
            </a: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latin typeface="Times New Roman" pitchFamily="18" charset="0"/>
                <a:cs typeface="Times New Roman" pitchFamily="18" charset="0"/>
              </a:rPr>
              <a:t>làm</a:t>
            </a: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latin typeface="Times New Roman" pitchFamily="18" charset="0"/>
                <a:cs typeface="Times New Roman" pitchFamily="18" charset="0"/>
              </a:rPr>
              <a:t>nguyên</a:t>
            </a: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latin typeface="Times New Roman" pitchFamily="18" charset="0"/>
                <a:cs typeface="Times New Roman" pitchFamily="18" charset="0"/>
              </a:rPr>
              <a:t>phụ</a:t>
            </a: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latin typeface="Times New Roman" pitchFamily="18" charset="0"/>
                <a:cs typeface="Times New Roman" pitchFamily="18" charset="0"/>
              </a:rPr>
              <a:t>liệu</a:t>
            </a: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u="sng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tạo</a:t>
            </a:r>
            <a:r>
              <a:rPr lang="en-US" sz="2800" u="sng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u="sng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độ</a:t>
            </a:r>
            <a:r>
              <a:rPr lang="en-US" sz="2800" u="sng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u="sng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dai</a:t>
            </a:r>
            <a:endParaRPr lang="en-US" sz="2800" u="sng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lvl="0"/>
            <a:r>
              <a:rPr lang="en-US" sz="2800" dirty="0" err="1">
                <a:latin typeface="Times New Roman" pitchFamily="18" charset="0"/>
                <a:cs typeface="Times New Roman" pitchFamily="18" charset="0"/>
              </a:rPr>
              <a:t>Bột</a:t>
            </a: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latin typeface="Times New Roman" pitchFamily="18" charset="0"/>
                <a:cs typeface="Times New Roman" pitchFamily="18" charset="0"/>
              </a:rPr>
              <a:t>lòng</a:t>
            </a: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latin typeface="Times New Roman" pitchFamily="18" charset="0"/>
                <a:cs typeface="Times New Roman" pitchFamily="18" charset="0"/>
              </a:rPr>
              <a:t>đỏ</a:t>
            </a: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US" sz="2800" u="sng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tạo</a:t>
            </a:r>
            <a:r>
              <a:rPr lang="en-US" sz="2800" u="sng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u="sng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độ</a:t>
            </a:r>
            <a:r>
              <a:rPr lang="en-US" sz="2800" u="sng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u="sng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nở</a:t>
            </a: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2800" dirty="0" err="1">
                <a:latin typeface="Times New Roman" pitchFamily="18" charset="0"/>
                <a:cs typeface="Times New Roman" pitchFamily="18" charset="0"/>
              </a:rPr>
              <a:t>cải</a:t>
            </a: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latin typeface="Times New Roman" pitchFamily="18" charset="0"/>
                <a:cs typeface="Times New Roman" pitchFamily="18" charset="0"/>
              </a:rPr>
              <a:t>thiện</a:t>
            </a: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u="sng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màu</a:t>
            </a:r>
            <a:r>
              <a:rPr lang="en-US" sz="2800" u="sng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u="sng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sắc</a:t>
            </a: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latin typeface="Times New Roman" pitchFamily="18" charset="0"/>
                <a:cs typeface="Times New Roman" pitchFamily="18" charset="0"/>
              </a:rPr>
              <a:t>và</a:t>
            </a: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latin typeface="Times New Roman" pitchFamily="18" charset="0"/>
                <a:cs typeface="Times New Roman" pitchFamily="18" charset="0"/>
              </a:rPr>
              <a:t>tăng</a:t>
            </a: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u="sng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hương</a:t>
            </a:r>
            <a:r>
              <a:rPr lang="en-US" sz="2800" u="sng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u="sng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vị</a:t>
            </a: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en-US" sz="2800" dirty="0" err="1">
                <a:latin typeface="Times New Roman" pitchFamily="18" charset="0"/>
                <a:cs typeface="Times New Roman" pitchFamily="18" charset="0"/>
              </a:rPr>
              <a:t>Còn</a:t>
            </a: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latin typeface="Times New Roman" pitchFamily="18" charset="0"/>
                <a:cs typeface="Times New Roman" pitchFamily="18" charset="0"/>
              </a:rPr>
              <a:t>được</a:t>
            </a: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latin typeface="Times New Roman" pitchFamily="18" charset="0"/>
                <a:cs typeface="Times New Roman" pitchFamily="18" charset="0"/>
              </a:rPr>
              <a:t>dùng</a:t>
            </a: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latin typeface="Times New Roman" pitchFamily="18" charset="0"/>
                <a:cs typeface="Times New Roman" pitchFamily="18" charset="0"/>
              </a:rPr>
              <a:t>để</a:t>
            </a: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latin typeface="Times New Roman" pitchFamily="18" charset="0"/>
                <a:cs typeface="Times New Roman" pitchFamily="18" charset="0"/>
              </a:rPr>
              <a:t>sản</a:t>
            </a: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latin typeface="Times New Roman" pitchFamily="18" charset="0"/>
                <a:cs typeface="Times New Roman" pitchFamily="18" charset="0"/>
              </a:rPr>
              <a:t>xuất</a:t>
            </a: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latin typeface="Times New Roman" pitchFamily="18" charset="0"/>
                <a:cs typeface="Times New Roman" pitchFamily="18" charset="0"/>
              </a:rPr>
              <a:t>các</a:t>
            </a: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u="sng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thực</a:t>
            </a:r>
            <a:r>
              <a:rPr lang="en-US" sz="2800" u="sng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u="sng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phẩm</a:t>
            </a:r>
            <a:r>
              <a:rPr lang="en-US" sz="2800" u="sng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u="sng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cho</a:t>
            </a:r>
            <a:r>
              <a:rPr lang="en-US" sz="2800" u="sng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u="sng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trẻ</a:t>
            </a:r>
            <a:r>
              <a:rPr lang="en-US" sz="2800" u="sng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u="sng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em</a:t>
            </a: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, </a:t>
            </a:r>
          </a:p>
          <a:p>
            <a:pPr lvl="0"/>
            <a:r>
              <a:rPr lang="en-US" sz="2800" dirty="0" err="1">
                <a:latin typeface="Times New Roman" pitchFamily="18" charset="0"/>
                <a:cs typeface="Times New Roman" pitchFamily="18" charset="0"/>
              </a:rPr>
              <a:t>Bột</a:t>
            </a: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latin typeface="Times New Roman" pitchFamily="18" charset="0"/>
                <a:cs typeface="Times New Roman" pitchFamily="18" charset="0"/>
              </a:rPr>
              <a:t>nguyên</a:t>
            </a: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latin typeface="Times New Roman" pitchFamily="18" charset="0"/>
                <a:cs typeface="Times New Roman" pitchFamily="18" charset="0"/>
              </a:rPr>
              <a:t>trứng</a:t>
            </a: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US" sz="2800" dirty="0" err="1">
                <a:latin typeface="Times New Roman" pitchFamily="18" charset="0"/>
                <a:cs typeface="Times New Roman" pitchFamily="18" charset="0"/>
              </a:rPr>
              <a:t>khả</a:t>
            </a: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latin typeface="Times New Roman" pitchFamily="18" charset="0"/>
                <a:cs typeface="Times New Roman" pitchFamily="18" charset="0"/>
              </a:rPr>
              <a:t>năng</a:t>
            </a: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kết</a:t>
            </a:r>
            <a:r>
              <a:rPr lang="en-US" sz="28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dính</a:t>
            </a: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2800" dirty="0" err="1">
                <a:latin typeface="Times New Roman" pitchFamily="18" charset="0"/>
                <a:cs typeface="Times New Roman" pitchFamily="18" charset="0"/>
              </a:rPr>
              <a:t>khả</a:t>
            </a: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latin typeface="Times New Roman" pitchFamily="18" charset="0"/>
                <a:cs typeface="Times New Roman" pitchFamily="18" charset="0"/>
              </a:rPr>
              <a:t>năng</a:t>
            </a: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u="sng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tạo</a:t>
            </a:r>
            <a:r>
              <a:rPr lang="en-US" sz="2800" u="sng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u="sng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bọt</a:t>
            </a:r>
            <a:r>
              <a:rPr lang="en-US" sz="2800" u="sng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latin typeface="Times New Roman" pitchFamily="18" charset="0"/>
                <a:cs typeface="Times New Roman" pitchFamily="18" charset="0"/>
              </a:rPr>
              <a:t>và</a:t>
            </a: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u="sng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giữ</a:t>
            </a:r>
            <a:r>
              <a:rPr lang="en-US" sz="2800" u="sng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u="sng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nước</a:t>
            </a: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. </a:t>
            </a:r>
          </a:p>
          <a:p>
            <a:pPr marL="114300" lvl="0" indent="0">
              <a:buNone/>
            </a:pPr>
            <a:endParaRPr lang="en-US" sz="2800" dirty="0">
              <a:latin typeface="Times New Roman" pitchFamily="18" charset="0"/>
              <a:cs typeface="Times New Roman" pitchFamily="18" charset="0"/>
            </a:endParaRPr>
          </a:p>
          <a:p>
            <a:pPr marL="114300" indent="0">
              <a:buNone/>
            </a:pPr>
            <a:endParaRPr lang="en-US" sz="2800" dirty="0">
              <a:latin typeface="Times New Roman" pitchFamily="18" charset="0"/>
              <a:cs typeface="Times New Roman" pitchFamily="18" charset="0"/>
            </a:endParaRPr>
          </a:p>
          <a:p>
            <a:pPr marL="114300" indent="0">
              <a:buNone/>
            </a:pPr>
            <a:endParaRPr lang="en-US" sz="28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8010495"/>
      </p:ext>
    </p:extLst>
  </p:cSld>
  <p:clrMapOvr>
    <a:masterClrMapping/>
  </p:clrMapOvr>
  <p:transition spd="slow">
    <p:push dir="u"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pothecary">
  <a:themeElements>
    <a:clrScheme name="Apothecary">
      <a:dk1>
        <a:sysClr val="windowText" lastClr="000000"/>
      </a:dk1>
      <a:lt1>
        <a:sysClr val="window" lastClr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Apothecary">
      <a:majorFont>
        <a:latin typeface="Book Antiqua"/>
        <a:ea typeface=""/>
        <a:cs typeface=""/>
        <a:font script="Jpan" typeface="HGS明朝B"/>
        <a:font script="Hang" typeface="HY견명조"/>
        <a:font script="Hans" typeface="宋体"/>
        <a:font script="Hant" typeface="新細明體"/>
        <a:font script="Arab" typeface="Times New Roman"/>
        <a:font script="Hebr" typeface="David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견명조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Apothecary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100000"/>
              </a:schemeClr>
            </a:gs>
            <a:gs pos="68000">
              <a:schemeClr val="phClr">
                <a:tint val="77000"/>
                <a:satMod val="100000"/>
              </a:schemeClr>
            </a:gs>
            <a:gs pos="81000">
              <a:schemeClr val="phClr">
                <a:tint val="79000"/>
                <a:satMod val="100000"/>
              </a:schemeClr>
            </a:gs>
            <a:gs pos="86000">
              <a:schemeClr val="phClr">
                <a:tint val="73000"/>
                <a:satMod val="100000"/>
              </a:schemeClr>
            </a:gs>
            <a:gs pos="100000">
              <a:schemeClr val="phClr">
                <a:tint val="35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73000"/>
                <a:shade val="100000"/>
                <a:satMod val="150000"/>
              </a:schemeClr>
            </a:gs>
            <a:gs pos="25000">
              <a:schemeClr val="phClr">
                <a:tint val="96000"/>
                <a:shade val="80000"/>
                <a:satMod val="105000"/>
              </a:schemeClr>
            </a:gs>
            <a:gs pos="38000">
              <a:schemeClr val="phClr">
                <a:tint val="96000"/>
                <a:shade val="59000"/>
                <a:satMod val="120000"/>
              </a:schemeClr>
            </a:gs>
            <a:gs pos="55000">
              <a:schemeClr val="phClr">
                <a:tint val="100000"/>
                <a:shade val="57000"/>
                <a:satMod val="120000"/>
              </a:schemeClr>
            </a:gs>
            <a:gs pos="80000">
              <a:schemeClr val="phClr">
                <a:tint val="100000"/>
                <a:shade val="56000"/>
                <a:satMod val="145000"/>
              </a:schemeClr>
            </a:gs>
            <a:gs pos="88000">
              <a:schemeClr val="phClr">
                <a:tint val="100000"/>
                <a:shade val="63000"/>
                <a:satMod val="160000"/>
              </a:schemeClr>
            </a:gs>
            <a:gs pos="100000">
              <a:schemeClr val="phClr">
                <a:tint val="99000"/>
                <a:shade val="100000"/>
                <a:satMod val="155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glow" dir="tl">
              <a:rot lat="0" lon="0" rev="1800000"/>
            </a:lightRig>
          </a:scene3d>
          <a:sp3d contourW="10160" prstMaterial="dkEdge">
            <a:bevelT w="0" h="0" prst="angle"/>
            <a:contourClr>
              <a:schemeClr val="phClr">
                <a:shade val="30000"/>
                <a:satMod val="150000"/>
              </a:schemeClr>
            </a:contourClr>
          </a:sp3d>
        </a:effectStyle>
        <a:effectStyle>
          <a:effectLst>
            <a:glow rad="50800">
              <a:schemeClr val="phClr">
                <a:tint val="68000"/>
                <a:shade val="93000"/>
                <a:alpha val="37000"/>
                <a:satMod val="250000"/>
              </a:schemeClr>
            </a:glow>
          </a:effectLst>
          <a:scene3d>
            <a:camera prst="orthographicFront">
              <a:rot lat="0" lon="0" rev="0"/>
            </a:camera>
            <a:lightRig rig="glow" dir="t">
              <a:rot lat="0" lon="0" rev="1800000"/>
            </a:lightRig>
          </a:scene3d>
          <a:sp3d contourW="10160" prstMaterial="dkEdge">
            <a:bevelT w="20320" h="19050" prst="angle"/>
            <a:contourClr>
              <a:schemeClr val="phClr">
                <a:shade val="3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3000"/>
            <a:satMod val="14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atMod val="170000"/>
              </a:schemeClr>
              <a:schemeClr val="phClr">
                <a:shade val="70000"/>
                <a:satMod val="13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Apothecary</Template>
  <TotalTime>514</TotalTime>
  <Words>513</Words>
  <Application>Microsoft Office PowerPoint</Application>
  <PresentationFormat>On-screen Show (4:3)</PresentationFormat>
  <Paragraphs>77</Paragraphs>
  <Slides>17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Book Antiqua</vt:lpstr>
      <vt:lpstr>Calibri</vt:lpstr>
      <vt:lpstr>Century Gothic</vt:lpstr>
      <vt:lpstr>Times New Roman</vt:lpstr>
      <vt:lpstr>Apothecary</vt:lpstr>
      <vt:lpstr>BỘ MÔN: CÔNG NGHỆ CHẾ BIẾN THỊT, TRỨNG, SỮA VÀ THỦY SẢN</vt:lpstr>
      <vt:lpstr>TÌM HIỂU NGUYÊN LIỆU:  </vt:lpstr>
      <vt:lpstr>PowerPoint Presentation</vt:lpstr>
      <vt:lpstr>PowerPoint Presentation</vt:lpstr>
      <vt:lpstr>PowerPoint Presentation</vt:lpstr>
      <vt:lpstr>PowerPoint Presentation</vt:lpstr>
      <vt:lpstr>  II. BỘT TRỨNG: </vt:lpstr>
      <vt:lpstr>PowerPoint Presentation</vt:lpstr>
      <vt:lpstr>PowerPoint Presentation</vt:lpstr>
      <vt:lpstr>III.CÔNG NGHỆ SẢN XUẤT BỘT TRỨNG: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BỘ MÔN: CÔNG NGHỆ CHẾ BIẾN THỊT, TRỨNG, SỮA VÀ THỦY SẢN</dc:title>
  <dc:creator>VTA</dc:creator>
  <cp:lastModifiedBy>17CDCH21-Trần Thị Thu Thanh</cp:lastModifiedBy>
  <cp:revision>61</cp:revision>
  <dcterms:created xsi:type="dcterms:W3CDTF">2019-04-01T02:47:55Z</dcterms:created>
  <dcterms:modified xsi:type="dcterms:W3CDTF">2019-04-11T09:29:30Z</dcterms:modified>
</cp:coreProperties>
</file>